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990099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1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18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638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71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38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52800" y="304800"/>
            <a:ext cx="4527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Ephesians 2:4-10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62200" y="4572000"/>
            <a:ext cx="525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False!</a:t>
            </a:r>
            <a:endParaRPr lang="en-US" sz="40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605326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 or F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2:10 tells us that we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should work real hard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earn God’s grace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and His faith in us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will save 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505200"/>
            <a:ext cx="17526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2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990601"/>
            <a:ext cx="63289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Grace is a gift from: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church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Pope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Pastor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God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Bible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not a gift; you earn it</a:t>
            </a:r>
          </a:p>
          <a:p>
            <a:pPr marL="514350" indent="-514350">
              <a:buAutoNum type="alphaLcParenR"/>
            </a:pP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04800"/>
            <a:ext cx="4527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Ephesians 2:4-10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3200400"/>
            <a:ext cx="5257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good works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8000" y="1905000"/>
            <a:ext cx="468750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are created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do what?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85800"/>
            <a:ext cx="4527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Ephesians 2:4-10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914400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grace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90600" y="58674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14600" y="1066800"/>
            <a:ext cx="6157455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For it is by ___________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have been saved,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through _________-- and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this is not of yourselves—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not by ________, so that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no one can boast...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05200" y="228600"/>
            <a:ext cx="4527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Ephesians 2:4-10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38600" y="2819400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faith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0000" y="4800600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762000"/>
            <a:ext cx="3676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Where Am I?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4495800"/>
            <a:ext cx="777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Moscow</a:t>
            </a:r>
            <a:endParaRPr lang="en-US" sz="1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1981200"/>
            <a:ext cx="624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Red Square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Kremlin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St. Basil’s Cathedral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667000" y="1295400"/>
            <a:ext cx="624840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Big Ben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Westminster Abbey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10 Downing Street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River Thames</a:t>
            </a:r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62400" y="4267200"/>
            <a:ext cx="3657600" cy="110799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66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London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0" y="457200"/>
            <a:ext cx="3676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Where Am I?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3733800"/>
            <a:ext cx="7696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New York City</a:t>
            </a:r>
          </a:p>
          <a:p>
            <a:pPr algn="ctr">
              <a:tabLst>
                <a:tab pos="3206750" algn="l"/>
              </a:tabLst>
            </a:pPr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or</a:t>
            </a:r>
          </a:p>
          <a:p>
            <a:pPr algn="ctr">
              <a:tabLst>
                <a:tab pos="3206750" algn="l"/>
              </a:tabLst>
            </a:pPr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Manhattan</a:t>
            </a:r>
            <a:endParaRPr lang="en-US" sz="2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447800"/>
            <a:ext cx="624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Wall Street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Broadway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Empire State Building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World Trade Center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457200"/>
            <a:ext cx="3676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Where Am I?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4495800"/>
            <a:ext cx="594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“Minneapolis”</a:t>
            </a:r>
            <a:endParaRPr lang="en-US" sz="105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800" y="1905000"/>
            <a:ext cx="6324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Hennepin Avenue</a:t>
            </a:r>
          </a:p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IDS Tower</a:t>
            </a:r>
          </a:p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HHH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MetroDome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Mall of America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0" y="457200"/>
            <a:ext cx="3676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Where Am I?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9906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4958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457200"/>
            <a:ext cx="6096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God gives His grace to us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through Word and Sacrament.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7000" y="3657600"/>
            <a:ext cx="6019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True</a:t>
            </a:r>
            <a:endParaRPr lang="en-US" sz="11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54102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Means of Grace</a:t>
            </a:r>
            <a:endParaRPr lang="en-US" sz="6000" b="1" dirty="0"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514600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What are the three means of grace taught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by the Lutheran Church?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3886200"/>
            <a:ext cx="6705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God’s Word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Baptism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The Lord’s Supper</a:t>
            </a:r>
            <a:endParaRPr lang="en-US" sz="16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990600"/>
            <a:ext cx="56852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Means of Grace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685800"/>
            <a:ext cx="5593198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Sacraments of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New Testament are: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Baptism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Confirmation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Marriage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Communion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Ordination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971800" y="5029200"/>
            <a:ext cx="373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a, d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does a sacrament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“deliver” to those who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participate in them?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judgment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grace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long-life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joy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victory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righteousness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4600" y="5410200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b  grace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199" y="381000"/>
            <a:ext cx="645850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Fill in the blanks: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Q331: What is a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Sacrament?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 sacrament is a _____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act, instituted by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_________, in which by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 means, 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gives and confirms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His invisible 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86600" y="1752600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holy</a:t>
            </a:r>
            <a:endParaRPr lang="en-US" sz="36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67000" y="32766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Christ</a:t>
            </a:r>
            <a:endParaRPr lang="en-US" sz="36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42672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visible</a:t>
            </a:r>
            <a:endParaRPr lang="en-US" sz="36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1600" y="57150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grace</a:t>
            </a:r>
            <a:endParaRPr lang="en-US" sz="36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81000"/>
            <a:ext cx="59875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All people are going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heaven because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 is a God of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love and would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never send anyone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hell.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800" y="51816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143000"/>
            <a:ext cx="57743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10 tells us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that if we confess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“Jesus is Lord” and believe in our hearts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that God raised Him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from the dead, we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will be __________.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0800" y="3962400"/>
            <a:ext cx="6553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saved</a:t>
            </a:r>
            <a:endParaRPr lang="en-US" sz="7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67000" y="1295400"/>
            <a:ext cx="62161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one thing gives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sacraments of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baptism and the Lord’s Supper their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“power”?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" y="44196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00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God’s Word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6019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these key words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6600" dirty="0" err="1" smtClean="0">
                <a:solidFill>
                  <a:schemeClr val="bg1"/>
                </a:solidFill>
                <a:latin typeface="Bog Standard" pitchFamily="2" charset="0"/>
              </a:rPr>
              <a:t>tamecrans</a:t>
            </a:r>
            <a:endParaRPr lang="en-US" sz="7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9400" y="44958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sacrament</a:t>
            </a:r>
            <a:endParaRPr lang="en-US" sz="3600" dirty="0" smtClean="0"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</TotalTime>
  <Words>518</Words>
  <Application>Microsoft Office PowerPoint</Application>
  <PresentationFormat>On-screen Show (4:3)</PresentationFormat>
  <Paragraphs>243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279</cp:revision>
  <dcterms:created xsi:type="dcterms:W3CDTF">2008-10-17T16:50:40Z</dcterms:created>
  <dcterms:modified xsi:type="dcterms:W3CDTF">2011-10-25T20:30:24Z</dcterms:modified>
</cp:coreProperties>
</file>