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CC0066"/>
    <a:srgbClr val="00FF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8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19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32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31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962400" y="685800"/>
            <a:ext cx="3828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John 20:24-31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7000" y="48006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Thomas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2057400"/>
            <a:ext cx="56781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passage, who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is having a tough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time believing in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Jesus?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told Thomas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stop doubting and: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get to work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pray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believe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bring some food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enjoy His fellowship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62400" y="533400"/>
            <a:ext cx="3828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John 20:24-31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733800"/>
            <a:ext cx="144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715000"/>
            <a:ext cx="6858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676400"/>
            <a:ext cx="64008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John wrote down all the things he did so that we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might: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believe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obey better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witness more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share with others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2400" y="685800"/>
            <a:ext cx="3828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John 20:24-31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3733800"/>
            <a:ext cx="3733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written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715000"/>
            <a:ext cx="6858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971800" y="1676400"/>
            <a:ext cx="596349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“But these are _________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that you might believe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that ___________ is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Christ…”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19600" y="4800600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Jesus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62400" y="685800"/>
            <a:ext cx="2993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John 20:31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05200" y="1676400"/>
            <a:ext cx="5257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two countries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Europe is Canada (historically) most closely related to?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962400"/>
            <a:ext cx="563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England &amp; France</a:t>
            </a:r>
            <a:endParaRPr lang="en-US" sz="20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4400" y="457200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Canada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7150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90800" y="1524000"/>
            <a:ext cx="5410200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If you were to go</a:t>
            </a:r>
          </a:p>
          <a:p>
            <a:r>
              <a:rPr lang="en-US" sz="3600" u="sng" dirty="0" smtClean="0">
                <a:solidFill>
                  <a:schemeClr val="bg1"/>
                </a:solidFill>
                <a:latin typeface="Bog Standard" pitchFamily="2" charset="0"/>
              </a:rPr>
              <a:t>directly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south from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Winnipeg, what U.S.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state would you be in?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514600" y="4572000"/>
            <a:ext cx="5257800" cy="110799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600" dirty="0" smtClean="0">
                <a:solidFill>
                  <a:srgbClr val="990099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Minnesota</a:t>
            </a:r>
            <a:endParaRPr lang="en-US" sz="3200" dirty="0" smtClean="0">
              <a:solidFill>
                <a:srgbClr val="990099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457200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Canada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57600" y="38862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8000" dirty="0" smtClean="0">
                <a:ln>
                  <a:solidFill>
                    <a:schemeClr val="tx1"/>
                  </a:solidFill>
                </a:ln>
                <a:solidFill>
                  <a:srgbClr val="990099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Quebec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rgbClr val="990099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01000" y="59436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505200" y="16002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Province in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Canada is most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committed to things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that are French?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24400" y="457200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Canada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77200" y="5943600"/>
            <a:ext cx="7620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657600" y="1371600"/>
            <a:ext cx="449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What is the correct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spelling of this Province?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chemeClr val="bg1"/>
                </a:solidFill>
                <a:latin typeface="Bog Standard" pitchFamily="2" charset="0"/>
              </a:rPr>
              <a:t>Suscatchuwahn</a:t>
            </a:r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chemeClr val="bg1"/>
                </a:solidFill>
                <a:latin typeface="Bog Standard" pitchFamily="2" charset="0"/>
              </a:rPr>
              <a:t>Sascatchewan</a:t>
            </a:r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Saskatchewan</a:t>
            </a: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chemeClr val="bg1"/>
                </a:solidFill>
                <a:latin typeface="Bog Standard" pitchFamily="2" charset="0"/>
              </a:rPr>
              <a:t>Saskatchuwan</a:t>
            </a:r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12954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457200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Canada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762000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1</a:t>
            </a:r>
            <a:r>
              <a:rPr lang="en-US" sz="3200" baseline="30000" dirty="0" smtClean="0">
                <a:solidFill>
                  <a:schemeClr val="bg1"/>
                </a:solidFill>
                <a:latin typeface="Bog Standard" pitchFamily="2" charset="0"/>
              </a:rPr>
              <a:t>st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Petition 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about the name of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9400" y="3276600"/>
            <a:ext cx="5943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838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1</a:t>
            </a:r>
            <a:r>
              <a:rPr lang="en-US" sz="6000" b="1" baseline="30000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</a:t>
            </a:r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12954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What is the first petition in 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the  Lord’s Prayer?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27432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hallowed be Thy name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6800" y="4572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1</a:t>
            </a:r>
            <a:r>
              <a:rPr lang="en-US" sz="4800" b="1" baseline="30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</a:t>
            </a:r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1066800"/>
            <a:ext cx="57773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Hallowed can also mean:         (2)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Heavenly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Honest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Habit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Sacred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562600"/>
            <a:ext cx="7620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0" y="51816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 &amp; E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457200"/>
            <a:ext cx="6019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Q289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desires that the name of God be honored by: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All people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Believers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Unbelievers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Norwegians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Americans &amp; Canadians</a:t>
            </a:r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5791200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All of the above, eh?!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685800" y="5638800"/>
            <a:ext cx="762000" cy="838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1981200"/>
            <a:ext cx="609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Does God </a:t>
            </a:r>
            <a:r>
              <a:rPr lang="en-US" sz="3600" u="sng" dirty="0" smtClean="0">
                <a:solidFill>
                  <a:schemeClr val="bg1"/>
                </a:solidFill>
                <a:latin typeface="Bog Standard" pitchFamily="2" charset="0"/>
              </a:rPr>
              <a:t>need us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make His name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holy?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419600"/>
            <a:ext cx="716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No; it’s holy all on its own.</a:t>
            </a:r>
            <a:endParaRPr lang="en-US" sz="6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772400" y="5791200"/>
            <a:ext cx="7620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8600" y="3581400"/>
            <a:ext cx="335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540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0" y="1143000"/>
            <a:ext cx="5638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first petition 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about honoring Jesus.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52578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 &amp; E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8382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124200" y="1066800"/>
            <a:ext cx="57773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Hallowed can also mean:         (2)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Respect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Feared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Powerful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Emptied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Adored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791200"/>
            <a:ext cx="7620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these is a way to misuse God’s name?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Using it flippantly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Using it without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meaning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OMG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Praying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Saying God told you something when He didn’t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581400"/>
            <a:ext cx="2362200" cy="193899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A,B,C,E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1219200"/>
            <a:ext cx="6019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lesson talked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about “honoring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God’s name in the: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m__________________;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another way of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saying ‘in worship.’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867400"/>
            <a:ext cx="7620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38600" y="3048000"/>
            <a:ext cx="28147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meeting</a:t>
            </a:r>
            <a:endParaRPr lang="en-US" sz="4400" dirty="0">
              <a:ln w="1270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</TotalTime>
  <Words>466</Words>
  <Application>Microsoft Office PowerPoint</Application>
  <PresentationFormat>On-screen Show (4:3)</PresentationFormat>
  <Paragraphs>224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400</cp:revision>
  <dcterms:created xsi:type="dcterms:W3CDTF">2008-10-17T16:50:40Z</dcterms:created>
  <dcterms:modified xsi:type="dcterms:W3CDTF">2011-11-09T22:35:34Z</dcterms:modified>
</cp:coreProperties>
</file>