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75" r:id="rId19"/>
    <p:sldId id="297" r:id="rId20"/>
    <p:sldId id="276" r:id="rId21"/>
    <p:sldId id="277" r:id="rId22"/>
  </p:sldIdLst>
  <p:sldSz cx="9144000" cy="6858000" type="screen4x3"/>
  <p:notesSz cx="685800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00FF"/>
    <a:srgbClr val="00FF00"/>
    <a:srgbClr val="9900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DDC8C-5DA9-4E18-80D5-09F6C597FF22}" type="datetimeFigureOut">
              <a:rPr lang="en-US" smtClean="0"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17DF0-4FEF-45B1-B047-F0466D79E23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3ADA-153E-4450-9715-37A3C97EC748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696913"/>
            <a:ext cx="46418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2774"/>
            <a:ext cx="5486400" cy="418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3935"/>
            <a:ext cx="2971800" cy="4645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C6CB-8386-4D0F-AD7F-48B442549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C6CB-8386-4D0F-AD7F-48B44254943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0B9E-3BF3-46F6-8021-EE54CB144B47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3C69-B2BD-4E28-8A4B-FDF4793849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8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4.xml"/><Relationship Id="rId5" Type="http://schemas.openxmlformats.org/officeDocument/2006/relationships/slide" Target="slide19.xml"/><Relationship Id="rId15" Type="http://schemas.openxmlformats.org/officeDocument/2006/relationships/slide" Target="slide5.xml"/><Relationship Id="rId10" Type="http://schemas.openxmlformats.org/officeDocument/2006/relationships/slide" Target="slide15.xml"/><Relationship Id="rId19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14600" y="0"/>
            <a:ext cx="21590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0"/>
            <a:ext cx="2184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 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0"/>
            <a:ext cx="22098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 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438400" y="990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4699000" y="990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6934200" y="990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0" y="2133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463800" y="2133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4699000" y="2133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6" name="Rounded Rectangle 15">
            <a:hlinkClick r:id="rId10" action="ppaction://hlinksldjump"/>
          </p:cNvPr>
          <p:cNvSpPr/>
          <p:nvPr/>
        </p:nvSpPr>
        <p:spPr>
          <a:xfrm>
            <a:off x="6934200" y="2133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7" name="Rounded Rectangle 16">
            <a:hlinkClick r:id="rId11" action="ppaction://hlinksldjump"/>
          </p:cNvPr>
          <p:cNvSpPr/>
          <p:nvPr/>
        </p:nvSpPr>
        <p:spPr>
          <a:xfrm>
            <a:off x="0" y="3276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8" name="Rounded Rectangle 17">
            <a:hlinkClick r:id="rId12" action="ppaction://hlinksldjump"/>
          </p:cNvPr>
          <p:cNvSpPr/>
          <p:nvPr/>
        </p:nvSpPr>
        <p:spPr>
          <a:xfrm>
            <a:off x="2463800" y="3276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9" name="Rounded Rectangle 18">
            <a:hlinkClick r:id="rId13" action="ppaction://hlinksldjump"/>
          </p:cNvPr>
          <p:cNvSpPr/>
          <p:nvPr/>
        </p:nvSpPr>
        <p:spPr>
          <a:xfrm>
            <a:off x="4699000" y="3276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0" name="Rounded Rectangle 19">
            <a:hlinkClick r:id="rId14" action="ppaction://hlinksldjump"/>
          </p:cNvPr>
          <p:cNvSpPr/>
          <p:nvPr/>
        </p:nvSpPr>
        <p:spPr>
          <a:xfrm>
            <a:off x="6934200" y="3276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1" name="Rounded Rectangle 20">
            <a:hlinkClick r:id="rId15" action="ppaction://hlinksldjump"/>
          </p:cNvPr>
          <p:cNvSpPr/>
          <p:nvPr/>
        </p:nvSpPr>
        <p:spPr>
          <a:xfrm>
            <a:off x="0" y="4419600"/>
            <a:ext cx="2438400" cy="1066800"/>
          </a:xfrm>
          <a:prstGeom prst="roundRect">
            <a:avLst/>
          </a:prstGeom>
          <a:solidFill>
            <a:srgbClr val="FF66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2" name="Rounded Rectangle 21">
            <a:hlinkClick r:id="rId16" action="ppaction://hlinksldjump"/>
          </p:cNvPr>
          <p:cNvSpPr/>
          <p:nvPr/>
        </p:nvSpPr>
        <p:spPr>
          <a:xfrm>
            <a:off x="2463800" y="4419600"/>
            <a:ext cx="2209800" cy="1066800"/>
          </a:xfrm>
          <a:prstGeom prst="roundRect">
            <a:avLst/>
          </a:prstGeom>
          <a:solidFill>
            <a:srgbClr val="0000FF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3" name="Rounded Rectangle 22">
            <a:hlinkClick r:id="rId17" action="ppaction://hlinksldjump"/>
          </p:cNvPr>
          <p:cNvSpPr/>
          <p:nvPr/>
        </p:nvSpPr>
        <p:spPr>
          <a:xfrm>
            <a:off x="4699000" y="4419600"/>
            <a:ext cx="2209800" cy="1066800"/>
          </a:xfrm>
          <a:prstGeom prst="roundRect">
            <a:avLst/>
          </a:prstGeom>
          <a:solidFill>
            <a:srgbClr val="FF0000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4" name="Rounded Rectangle 23">
            <a:hlinkClick r:id="rId18" action="ppaction://hlinksldjump"/>
          </p:cNvPr>
          <p:cNvSpPr/>
          <p:nvPr/>
        </p:nvSpPr>
        <p:spPr>
          <a:xfrm>
            <a:off x="6934200" y="4419600"/>
            <a:ext cx="22098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2"/>
            </a:solidFill>
          </a:ln>
          <a:effectLst>
            <a:glow rad="101600">
              <a:schemeClr val="bg2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29" name="Smiley Face 28">
            <a:hlinkClick r:id="rId19" action="ppaction://hlinksldjump">
              <a:snd r:embed="rId20" name="ENTRANCE.WAV"/>
            </a:hlinkClick>
          </p:cNvPr>
          <p:cNvSpPr/>
          <p:nvPr/>
        </p:nvSpPr>
        <p:spPr>
          <a:xfrm>
            <a:off x="4648200" y="5715000"/>
            <a:ext cx="9144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>
            <a:glow rad="101600">
              <a:srgbClr val="00FF0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786991" y="5791200"/>
            <a:ext cx="3357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Boring Lesson" pitchFamily="2" charset="0"/>
              </a:rPr>
              <a:t>RiskIT</a:t>
            </a:r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!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6000"/>
            <a:ext cx="4200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Boring Lesson" pitchFamily="2" charset="0"/>
              </a:rPr>
              <a:t>Lesson 33</a:t>
            </a:r>
            <a:endParaRPr lang="en-US" sz="3200" dirty="0">
              <a:solidFill>
                <a:srgbClr val="FFFF00"/>
              </a:solidFill>
              <a:latin typeface="Boring Lesson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5562600"/>
            <a:ext cx="2568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Sound ttnorm" pitchFamily="2" charset="0"/>
              </a:rPr>
              <a:t>Confirm</a:t>
            </a:r>
            <a:r>
              <a:rPr lang="en-US" sz="3600" dirty="0" err="1" smtClean="0">
                <a:solidFill>
                  <a:srgbClr val="00FF00"/>
                </a:solidFill>
                <a:latin typeface="Arial Black" pitchFamily="34" charset="0"/>
              </a:rPr>
              <a:t>IT</a:t>
            </a:r>
            <a:r>
              <a:rPr lang="en-US" sz="3600" dirty="0" smtClean="0">
                <a:solidFill>
                  <a:srgbClr val="00FF00"/>
                </a:solidFill>
                <a:latin typeface="Arial Black" pitchFamily="34" charset="0"/>
              </a:rPr>
              <a:t>!</a:t>
            </a:r>
            <a:endParaRPr lang="en-US" sz="3600" dirty="0">
              <a:solidFill>
                <a:srgbClr val="00FF00"/>
              </a:solidFill>
              <a:latin typeface="Sound ttnor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943600"/>
            <a:ext cx="838200" cy="6858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0386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12:1-8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38100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B</a:t>
            </a:r>
            <a:endParaRPr lang="en-US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0400" y="1066800"/>
            <a:ext cx="525817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In this passage we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are to be: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Sad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Sacrifices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Slow to anger</a:t>
            </a:r>
          </a:p>
          <a:p>
            <a:pPr marL="514350" indent="-5143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Shaped by the </a:t>
            </a:r>
            <a:b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world’s needs</a:t>
            </a:r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733800"/>
            <a:ext cx="1600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D</a:t>
            </a:r>
            <a:endParaRPr lang="en-US" sz="11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815023" y="1295400"/>
            <a:ext cx="63289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We are called to be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living sacrifices because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God’s:</a:t>
            </a:r>
          </a:p>
          <a:p>
            <a:endParaRPr lang="en-US" sz="1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Justice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Righteousness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Power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Mercy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38600" y="3048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12:1-8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8314" y="3581400"/>
            <a:ext cx="3490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Bog Standard" pitchFamily="2" charset="0"/>
              </a:rPr>
              <a:t>world</a:t>
            </a:r>
            <a:endParaRPr lang="en-US" sz="200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505200" y="1981200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Do not conform any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longer to the pattern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of this: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86200" y="7620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12:1-8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Bible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3962400"/>
            <a:ext cx="579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living sacrifices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124200" y="1676400"/>
            <a:ext cx="5673348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Therefore, I urge you,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brothers, in view of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God’s mercy, to offer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your bodies as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 ____________,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holy and pleasing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0" y="609600"/>
            <a:ext cx="4036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Romans 12:1-8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685800"/>
            <a:ext cx="5543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SuperHero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SideKicks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3962400"/>
            <a:ext cx="472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Lois Lane</a:t>
            </a:r>
            <a:endParaRPr lang="en-US" sz="1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81400" y="198120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Who was Superman’s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girl friend?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153400" y="59436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76600" y="1676400"/>
            <a:ext cx="55626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Who was Batman’s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butler?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0" y="3505200"/>
            <a:ext cx="3733800" cy="1015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742950" indent="-742950"/>
            <a:r>
              <a:rPr lang="en-US" sz="6000" dirty="0" smtClean="0">
                <a:solidFill>
                  <a:schemeClr val="bg1"/>
                </a:solidFill>
                <a:effectLst>
                  <a:glow rad="101600">
                    <a:schemeClr val="bg2">
                      <a:alpha val="60000"/>
                    </a:schemeClr>
                  </a:glow>
                </a:effectLst>
                <a:latin typeface="Bog Standard" pitchFamily="2" charset="0"/>
              </a:rPr>
              <a:t>Alfred</a:t>
            </a:r>
            <a:endParaRPr lang="en-US" sz="3200" dirty="0" smtClean="0">
              <a:solidFill>
                <a:schemeClr val="bg1"/>
              </a:solidFill>
              <a:effectLst>
                <a:glow rad="101600">
                  <a:schemeClr val="bg2">
                    <a:alpha val="6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0400" y="685800"/>
            <a:ext cx="5543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SuperHero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SideKicks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810000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206750" algn="l"/>
              </a:tabLst>
            </a:pPr>
            <a:r>
              <a:rPr lang="en-US" sz="9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Spiderman</a:t>
            </a:r>
            <a:endParaRPr lang="en-US" sz="2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352800" y="1905000"/>
            <a:ext cx="579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What </a:t>
            </a:r>
            <a:r>
              <a:rPr lang="en-US" sz="3200" dirty="0" err="1" smtClean="0">
                <a:solidFill>
                  <a:schemeClr val="bg1"/>
                </a:solidFill>
                <a:latin typeface="Bog Standard" pitchFamily="2" charset="0"/>
              </a:rPr>
              <a:t>SuperHero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did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Peter Parker become?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685800"/>
            <a:ext cx="5543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SuperHero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SideKicks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Just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Stuff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8305800" y="6172200"/>
            <a:ext cx="533400" cy="457200"/>
          </a:xfrm>
          <a:prstGeom prst="actionButtonBackPrevious">
            <a:avLst/>
          </a:prstGeom>
          <a:solidFill>
            <a:srgbClr val="99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200400" y="16002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Who was the Green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Hornet’s aide/chauffeur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and also his sneakiest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og Standard" pitchFamily="2" charset="0"/>
              </a:rPr>
              <a:t>opponent?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3886200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rgbClr val="CC0066">
                      <a:alpha val="40000"/>
                    </a:srgbClr>
                  </a:glow>
                </a:effectLst>
              </a:rPr>
              <a:t>Kato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39700">
                  <a:srgbClr val="CC0066">
                    <a:alpha val="40000"/>
                  </a:srgb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685800"/>
            <a:ext cx="5543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SuperHero</a:t>
            </a: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og Standard" pitchFamily="2" charset="0"/>
              </a:rPr>
              <a:t>SideKicks</a:t>
            </a:r>
            <a:endParaRPr lang="en-US" sz="3600" dirty="0">
              <a:solidFill>
                <a:schemeClr val="bg1"/>
              </a:solidFill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990600" y="44196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ultiply 1"/>
          <p:cNvSpPr/>
          <p:nvPr/>
        </p:nvSpPr>
        <p:spPr>
          <a:xfrm>
            <a:off x="1143000" y="1295400"/>
            <a:ext cx="1828800" cy="2057400"/>
          </a:xfrm>
          <a:prstGeom prst="mathMultiply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381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905000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905000"/>
            <a:ext cx="584801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Multiply the value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this question</a:t>
            </a:r>
          </a:p>
          <a:p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two!</a:t>
            </a:r>
            <a:endParaRPr 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Forward or Next 7">
            <a:hlinkClick r:id="rId3" action="ppaction://hlinksldjump" highlightClick="1">
              <a:snd r:embed="rId4" name="nyuk.wav"/>
            </a:hlinkClick>
          </p:cNvPr>
          <p:cNvSpPr/>
          <p:nvPr/>
        </p:nvSpPr>
        <p:spPr>
          <a:xfrm>
            <a:off x="1066800" y="4343400"/>
            <a:ext cx="1066800" cy="1066800"/>
          </a:xfrm>
          <a:prstGeom prst="actionButtonForwardNex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ndAc>
      <p:stSnd>
        <p:snd r:embed="rId2" name="ENTRANC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0" y="762000"/>
            <a:ext cx="5638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True or False?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3</a:t>
            </a:r>
            <a:r>
              <a:rPr lang="en-US" sz="3200" baseline="30000" dirty="0" smtClean="0">
                <a:solidFill>
                  <a:schemeClr val="bg1"/>
                </a:solidFill>
                <a:latin typeface="Bog Standard" pitchFamily="2" charset="0"/>
              </a:rPr>
              <a:t>rd</a:t>
            </a: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Petition is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all about heaven.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0" y="2895600"/>
            <a:ext cx="419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False</a:t>
            </a:r>
            <a:endParaRPr lang="en-US" sz="1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ghtning Bolt 4"/>
          <p:cNvSpPr/>
          <p:nvPr/>
        </p:nvSpPr>
        <p:spPr>
          <a:xfrm>
            <a:off x="914400" y="304800"/>
            <a:ext cx="7620000" cy="5867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43000" y="685800"/>
            <a:ext cx="706706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This is </a:t>
            </a:r>
            <a:r>
              <a:rPr lang="en-US" sz="6000" b="1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</a:t>
            </a:r>
            <a:r>
              <a:rPr lang="en-US" sz="60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Add up your total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points and determine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much you will</a:t>
            </a:r>
          </a:p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risk on this category: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5334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>
                  <a:solidFill>
                    <a:schemeClr val="bg1"/>
                  </a:solidFill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Living Sacrifices</a:t>
            </a:r>
            <a:endParaRPr lang="en-US" sz="6000" b="1" dirty="0">
              <a:ln>
                <a:solidFill>
                  <a:schemeClr val="bg1"/>
                </a:solidFill>
              </a:ln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533400" y="5486400"/>
            <a:ext cx="838200" cy="762000"/>
          </a:xfrm>
          <a:prstGeom prst="actionButtonForwardNext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514600"/>
            <a:ext cx="7620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FF00"/>
                </a:solidFill>
              </a:rPr>
              <a:t>To be a living sacrifice, according to</a:t>
            </a:r>
          </a:p>
          <a:p>
            <a:r>
              <a:rPr lang="en-US" sz="3200" b="1" dirty="0" smtClean="0">
                <a:solidFill>
                  <a:srgbClr val="00FF00"/>
                </a:solidFill>
              </a:rPr>
              <a:t>Romans 12, is an act of spiritual </a:t>
            </a:r>
          </a:p>
          <a:p>
            <a:endParaRPr lang="en-US" sz="3200" b="1" dirty="0" smtClean="0">
              <a:solidFill>
                <a:srgbClr val="00FF00"/>
              </a:solidFill>
            </a:endParaRPr>
          </a:p>
          <a:p>
            <a:r>
              <a:rPr lang="en-US" sz="3200" b="1" dirty="0" smtClean="0">
                <a:solidFill>
                  <a:srgbClr val="00FF00"/>
                </a:solidFill>
              </a:rPr>
              <a:t>__________________________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3352800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worship</a:t>
            </a:r>
            <a:endParaRPr lang="en-US" sz="4000" dirty="0" smtClean="0">
              <a:solidFill>
                <a:schemeClr val="bg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24600" y="990600"/>
            <a:ext cx="1066800" cy="1066800"/>
          </a:xfrm>
          <a:prstGeom prst="ellipse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ring Lesson" pitchFamily="2" charset="0"/>
              </a:rPr>
              <a:t>a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ring Lesson" pitchFamily="2" charset="0"/>
            </a:endParaRPr>
          </a:p>
        </p:txBody>
      </p:sp>
      <p:sp>
        <p:nvSpPr>
          <p:cNvPr id="12" name="Action Button: Back or Previous 11">
            <a:hlinkClick r:id="" action="ppaction://hlinkshowjump?jump=firstslide" highlightClick="1">
              <a:snd r:embed="rId2" name="thtsall.wav"/>
            </a:hlinkClick>
          </p:cNvPr>
          <p:cNvSpPr/>
          <p:nvPr/>
        </p:nvSpPr>
        <p:spPr>
          <a:xfrm>
            <a:off x="7696200" y="5334000"/>
            <a:ext cx="990600" cy="990600"/>
          </a:xfrm>
          <a:prstGeom prst="actionButtonBackPrevious">
            <a:avLst/>
          </a:prstGeom>
          <a:solidFill>
            <a:srgbClr val="00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66800" y="1066800"/>
            <a:ext cx="418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Living Sacrifices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752600"/>
            <a:ext cx="60821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Q300: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The will of God is that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His name shall be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_______________ and that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His ___________ come to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us.</a:t>
            </a: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200400" y="3429000"/>
            <a:ext cx="342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hallowed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44958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kingdom</a:t>
            </a:r>
            <a:endParaRPr lang="en-US" sz="48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04800"/>
            <a:ext cx="60198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Q301:</a:t>
            </a:r>
          </a:p>
          <a:p>
            <a:endParaRPr lang="en-US" sz="32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God’s will is done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perfectly:</a:t>
            </a:r>
          </a:p>
          <a:p>
            <a:endParaRPr lang="en-US" sz="14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in us when we are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obedient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in the Church when</a:t>
            </a:r>
            <a:b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we obey God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in heaven</a:t>
            </a:r>
          </a:p>
          <a:p>
            <a:pPr marL="514350" indent="-514350">
              <a:buAutoNum type="alphaLcParenR"/>
            </a:pPr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 in Sunday School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86200"/>
            <a:ext cx="2514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FF66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og Standard" pitchFamily="2" charset="0"/>
              </a:rPr>
              <a:t>C</a:t>
            </a:r>
            <a:endParaRPr lang="en-US" sz="2000" dirty="0">
              <a:solidFill>
                <a:srgbClr val="FF66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20000" y="5867400"/>
            <a:ext cx="838200" cy="7620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Q’s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5491" y="228600"/>
            <a:ext cx="64585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Q302: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God’s will is done among us, His church,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when we: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 God and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 others…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2819400"/>
            <a:ext cx="2971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love</a:t>
            </a:r>
            <a:endParaRPr lang="en-US" sz="12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95600" y="3962400"/>
            <a:ext cx="2971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 smtClean="0">
                <a:ln>
                  <a:solidFill>
                    <a:schemeClr val="bg1"/>
                  </a:solidFill>
                </a:ln>
                <a:solidFill>
                  <a:srgbClr val="FF6600"/>
                </a:solidFill>
                <a:effectLst/>
                <a:latin typeface="Bog Standard" pitchFamily="2" charset="0"/>
              </a:rPr>
              <a:t>love</a:t>
            </a:r>
            <a:endParaRPr lang="en-US" sz="1200" dirty="0">
              <a:ln>
                <a:solidFill>
                  <a:schemeClr val="bg1"/>
                </a:solidFill>
              </a:ln>
              <a:solidFill>
                <a:srgbClr val="FF6600"/>
              </a:solidFill>
              <a:effectLst/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3886200"/>
            <a:ext cx="18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Bog Standard" pitchFamily="2" charset="0"/>
              </a:rPr>
              <a:t>full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6388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95600" y="1752600"/>
            <a:ext cx="6082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John 10:10 tells us that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Jesus wants us to live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Bog Standard" pitchFamily="2" charset="0"/>
              </a:rPr>
              <a:t>life to the ____________.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250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1828800"/>
            <a:ext cx="5774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God’s will is good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and it is also: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___________________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124200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/>
                <a:latin typeface="Bog Standard" pitchFamily="2" charset="0"/>
              </a:rPr>
              <a:t>gracious</a:t>
            </a:r>
            <a:endParaRPr lang="en-US" sz="800" dirty="0">
              <a:ln>
                <a:solidFill>
                  <a:schemeClr val="bg1"/>
                </a:solidFill>
              </a:ln>
              <a:solidFill>
                <a:srgbClr val="0000FF"/>
              </a:solidFill>
              <a:effectLst/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638800"/>
            <a:ext cx="6858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500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696200" y="5867400"/>
            <a:ext cx="762000" cy="6858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200" y="609600"/>
            <a:ext cx="62161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The best place to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discover God’s will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for our lives is:</a:t>
            </a:r>
          </a:p>
          <a:p>
            <a:endParaRPr lang="en-US" sz="3600" dirty="0" smtClean="0">
              <a:solidFill>
                <a:schemeClr val="bg1"/>
              </a:solidFill>
              <a:latin typeface="Bog Standard" pitchFamily="2" charset="0"/>
            </a:endParaRP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from our parents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from our pastor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from other people</a:t>
            </a:r>
          </a:p>
          <a:p>
            <a:pPr marL="742950" indent="-742950">
              <a:buAutoNum type="alphaLcParenR"/>
            </a:pPr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from the Bible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3581400"/>
            <a:ext cx="1676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g Standard" pitchFamily="2" charset="0"/>
              </a:rPr>
              <a:t>D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g Stand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0" y="0"/>
            <a:ext cx="2438400" cy="91440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The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Boring Lesson" pitchFamily="2" charset="0"/>
              </a:rPr>
              <a:t>Lesson</a:t>
            </a:r>
            <a:endParaRPr lang="en-US" sz="2000" dirty="0">
              <a:solidFill>
                <a:schemeClr val="tx1"/>
              </a:solidFill>
              <a:latin typeface="Boring Lesson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990600"/>
            <a:ext cx="2438400" cy="10668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Boring Lesson" pitchFamily="2" charset="0"/>
              </a:rPr>
              <a:t>1000</a:t>
            </a:r>
            <a:endParaRPr lang="en-US" sz="3200" dirty="0">
              <a:solidFill>
                <a:schemeClr val="bg1"/>
              </a:solidFill>
              <a:latin typeface="Boring Lesso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1524000"/>
            <a:ext cx="601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As we read the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Bible, one monster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truth becomes clear: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og Standard" pitchFamily="2" charset="0"/>
              </a:rPr>
              <a:t>God is in _________!</a:t>
            </a:r>
            <a:endParaRPr lang="en-US" sz="4800" dirty="0" smtClean="0">
              <a:solidFill>
                <a:schemeClr val="bg1"/>
              </a:solidFill>
              <a:latin typeface="Bog Standar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4114800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glow rad="1397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Bog Standard" pitchFamily="2" charset="0"/>
              </a:rPr>
              <a:t>Charge</a:t>
            </a:r>
            <a:endParaRPr lang="en-US" sz="3600" dirty="0" smtClean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glow rad="1397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Bog Standard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5800" y="2286000"/>
            <a:ext cx="1066800" cy="1066800"/>
          </a:xfrm>
          <a:prstGeom prst="ellipse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5400" dirty="0" smtClean="0">
                <a:latin typeface="Boring Lesson" pitchFamily="2" charset="0"/>
              </a:rPr>
              <a:t>a</a:t>
            </a:r>
            <a:endParaRPr lang="en-US" sz="5400" dirty="0">
              <a:latin typeface="Boring Lesson" pitchFamily="2" charset="0"/>
            </a:endParaRPr>
          </a:p>
        </p:txBody>
      </p:sp>
      <p:sp>
        <p:nvSpPr>
          <p:cNvPr id="11" name="Action Button: Back or Previous 10">
            <a:hlinkClick r:id="" action="ppaction://hlinkshowjump?jump=firstslide" highlightClick="1"/>
          </p:cNvPr>
          <p:cNvSpPr/>
          <p:nvPr/>
        </p:nvSpPr>
        <p:spPr>
          <a:xfrm>
            <a:off x="7924800" y="5867400"/>
            <a:ext cx="533400" cy="457200"/>
          </a:xfrm>
          <a:prstGeom prst="actionButtonBackPrevious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</TotalTime>
  <Words>433</Words>
  <Application>Microsoft Office PowerPoint</Application>
  <PresentationFormat>On-screen Show (4:3)</PresentationFormat>
  <Paragraphs>224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Bruce G Stumbo</dc:creator>
  <cp:lastModifiedBy>Bruce</cp:lastModifiedBy>
  <cp:revision>360</cp:revision>
  <dcterms:created xsi:type="dcterms:W3CDTF">2008-10-17T16:50:40Z</dcterms:created>
  <dcterms:modified xsi:type="dcterms:W3CDTF">2011-10-26T20:12:01Z</dcterms:modified>
</cp:coreProperties>
</file>