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18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9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638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47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276600" y="609600"/>
            <a:ext cx="4692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Philippians 1:2-11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43200" y="44958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false!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95600" y="1524000"/>
            <a:ext cx="591379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Paul was apologetic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forgetting 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pray for his friends in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Philippi.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86200"/>
            <a:ext cx="2438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001000" y="5943600"/>
            <a:ext cx="6858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219200"/>
            <a:ext cx="5647700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Paul had a partnership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with these people. It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was a partnership in: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Business (</a:t>
            </a:r>
            <a:r>
              <a:rPr lang="en-US" sz="2800" dirty="0" err="1" smtClean="0">
                <a:solidFill>
                  <a:schemeClr val="bg1"/>
                </a:solidFill>
                <a:latin typeface="Bog Standard" pitchFamily="2" charset="0"/>
              </a:rPr>
              <a:t>tentmaking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)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Church planting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The Gospel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Establishing a school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for Pharisees desiring</a:t>
            </a:r>
          </a:p>
          <a:p>
            <a:pPr marL="514350" indent="-514350"/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	 to teach the Gospel.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76600" y="381000"/>
            <a:ext cx="4692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Philippians 1:2-11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572000"/>
            <a:ext cx="6705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Bog Standard" pitchFamily="2" charset="0"/>
              </a:rPr>
              <a:t>work, completion,</a:t>
            </a:r>
          </a:p>
          <a:p>
            <a:pPr algn="ctr"/>
            <a:r>
              <a:rPr lang="en-US" sz="44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Bog Standard" pitchFamily="2" charset="0"/>
              </a:rPr>
              <a:t>Christ Jesus</a:t>
            </a:r>
            <a:endParaRPr lang="en-US" sz="12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001000" y="5943600"/>
            <a:ext cx="685800" cy="6096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67000" y="1676400"/>
            <a:ext cx="602600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“…he who began a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good ________ in you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will carry it on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 until the day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________ __________.”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6600" y="609600"/>
            <a:ext cx="3857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Philippians 1:6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505200"/>
            <a:ext cx="167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32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" y="5715000"/>
            <a:ext cx="914400" cy="838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95600" y="1524000"/>
            <a:ext cx="6051657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vs. 11, Paul states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that he prays that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everyone will be filled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with the fruit of: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Righteousness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Good works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 loving heart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Accomplishment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05200" y="609600"/>
            <a:ext cx="4692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Philippians 1:2-11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5800" y="457200"/>
            <a:ext cx="2470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Numbers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5200" y="2438400"/>
            <a:ext cx="13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10</a:t>
            </a:r>
            <a:endParaRPr lang="en-US" sz="7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14600" y="1447800"/>
            <a:ext cx="6248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many:</a:t>
            </a:r>
          </a:p>
          <a:p>
            <a:pPr algn="ctr"/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Commandments: _____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Articles: _____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Petitions: ______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Tablets: ______</a:t>
            </a:r>
            <a:endParaRPr lang="en-US" sz="2000" dirty="0" smtClean="0">
              <a:solidFill>
                <a:srgbClr val="00B0F0"/>
              </a:solidFill>
              <a:latin typeface="Bog Standard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38900" y="2971800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3</a:t>
            </a:r>
            <a:endParaRPr lang="en-US" sz="7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38900" y="3505200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7</a:t>
            </a:r>
            <a:endParaRPr lang="en-US" sz="7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38900" y="4107359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2</a:t>
            </a:r>
            <a:endParaRPr lang="en-US" sz="7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667000" y="1447800"/>
            <a:ext cx="6477000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many “books” in: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Old Testament:______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9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New Testament:_____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9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Bible:_____</a:t>
            </a:r>
            <a:endParaRPr lang="en-US" sz="2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43800" y="2293203"/>
            <a:ext cx="1219200" cy="83099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27</a:t>
            </a:r>
            <a:endParaRPr lang="en-US" sz="24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457200"/>
            <a:ext cx="2470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Numbers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543800" y="3055203"/>
            <a:ext cx="1219200" cy="83099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39</a:t>
            </a:r>
            <a:endParaRPr lang="en-US" sz="24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29200" y="3817203"/>
            <a:ext cx="1219200" cy="83099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66</a:t>
            </a:r>
            <a:endParaRPr lang="en-US" sz="24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91400" y="2473404"/>
            <a:ext cx="1447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40</a:t>
            </a:r>
            <a:endParaRPr lang="en-US" sz="7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90800" y="1447800"/>
            <a:ext cx="65532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How many: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Days from Jesus’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resurrection to His   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ascension: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Years the Israelites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wandered in the    _____ wilderness: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5800" y="457200"/>
            <a:ext cx="2470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Numbers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67600" y="4038600"/>
            <a:ext cx="1447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40</a:t>
            </a:r>
            <a:endParaRPr lang="en-US" sz="7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9800" y="3657600"/>
            <a:ext cx="91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1</a:t>
            </a:r>
            <a:endParaRPr lang="en-US" sz="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819400" y="1219200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are the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reference NUMBERS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the theme verse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ConfirmIT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! ?</a:t>
            </a:r>
          </a:p>
          <a:p>
            <a:pPr marL="742950" indent="-742950"/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Philippians __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_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__:_____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95800" y="457200"/>
            <a:ext cx="2470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Numbers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67600" y="3657600"/>
            <a:ext cx="91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g Standard" pitchFamily="2" charset="0"/>
              </a:rPr>
              <a:t>6</a:t>
            </a:r>
            <a:endParaRPr lang="en-US" sz="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1910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457200"/>
            <a:ext cx="60960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Q383: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 child of God is anyone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who believes in any god,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so long as they are sincere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bout 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the god they believe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In.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4114800"/>
            <a:ext cx="4114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In Conclusion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1752600"/>
            <a:ext cx="8305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Philippians 1:6</a:t>
            </a: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r>
              <a:rPr lang="en-US" sz="3200" b="1" dirty="0" smtClean="0">
                <a:solidFill>
                  <a:srgbClr val="00FF00"/>
                </a:solidFill>
              </a:rPr>
              <a:t>“He who began a good ___________ in you</a:t>
            </a: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r>
              <a:rPr lang="en-US" sz="3200" b="1" dirty="0" smtClean="0">
                <a:solidFill>
                  <a:srgbClr val="00FF00"/>
                </a:solidFill>
              </a:rPr>
              <a:t>will carry it on to __________________</a:t>
            </a: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r>
              <a:rPr lang="en-US" sz="3200" b="1" dirty="0" smtClean="0">
                <a:solidFill>
                  <a:srgbClr val="00FF00"/>
                </a:solidFill>
              </a:rPr>
              <a:t>until the day of Christ Jesus.”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0" y="2590800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work</a:t>
            </a:r>
          </a:p>
        </p:txBody>
      </p:sp>
      <p:sp>
        <p:nvSpPr>
          <p:cNvPr id="11" name="Oval 10"/>
          <p:cNvSpPr/>
          <p:nvPr/>
        </p:nvSpPr>
        <p:spPr>
          <a:xfrm>
            <a:off x="6324600" y="228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543800" y="5715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38200" y="228600"/>
            <a:ext cx="48830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 Conclusion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86200" y="35814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completion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371600"/>
            <a:ext cx="6077305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Q384: How long has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 been watching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over you?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Since b/4 my birth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Since my birth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Since my 4</a:t>
            </a:r>
            <a:r>
              <a:rPr lang="en-US" sz="3200" baseline="30000" dirty="0" smtClean="0">
                <a:solidFill>
                  <a:schemeClr val="bg1"/>
                </a:solidFill>
                <a:latin typeface="Bog Standard" pitchFamily="2" charset="0"/>
              </a:rPr>
              <a:t>th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birthday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Since age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3810000"/>
            <a:ext cx="2133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914400"/>
            <a:ext cx="5181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 am a child of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 by His: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Plan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Design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Grace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Discretion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Whim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733800"/>
            <a:ext cx="1447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685800" cy="6858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457200"/>
            <a:ext cx="564609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Q386: 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Jesus said, in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John 11, “…whoever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lives and believes in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me will never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_____________.”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62400" y="3886200"/>
            <a:ext cx="1752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die</a:t>
            </a:r>
            <a:endParaRPr lang="en-US" sz="44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685800" cy="6858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59875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 made us to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 in fellowship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with Him. If we don’t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know Him, life is not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He intends it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be.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4724400"/>
            <a:ext cx="3886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true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752600"/>
            <a:ext cx="592181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We are created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the _______________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 God.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0" y="25908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image</a:t>
            </a:r>
            <a:endParaRPr lang="en-US" sz="10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6858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867400"/>
            <a:ext cx="762000" cy="7620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927863" y="685800"/>
            <a:ext cx="621613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One word sums up what we are here for. We are here to _____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God.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Seek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Find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Pray to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Glorify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3810000"/>
            <a:ext cx="1752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/>
                <a:latin typeface="Bog Standard" pitchFamily="2" charset="0"/>
              </a:rPr>
              <a:t>D</a:t>
            </a:r>
            <a:endParaRPr lang="en-US" sz="800" u="sng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/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609600"/>
            <a:ext cx="6019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 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5400" dirty="0" err="1" smtClean="0">
                <a:solidFill>
                  <a:schemeClr val="bg1"/>
                </a:solidFill>
                <a:latin typeface="Bog Standard" pitchFamily="2" charset="0"/>
              </a:rPr>
              <a:t>flygior</a:t>
            </a:r>
            <a:r>
              <a:rPr lang="en-US" sz="54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5400" dirty="0" err="1" smtClean="0">
                <a:solidFill>
                  <a:schemeClr val="bg1"/>
                </a:solidFill>
                <a:latin typeface="Bog Standard" pitchFamily="2" charset="0"/>
              </a:rPr>
              <a:t>recmindof</a:t>
            </a:r>
            <a:endParaRPr lang="en-US" sz="6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9400" y="4419600"/>
            <a:ext cx="4876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/>
                <a:latin typeface="Bog Standard" pitchFamily="2" charset="0"/>
              </a:rPr>
              <a:t>glorify </a:t>
            </a:r>
          </a:p>
          <a:p>
            <a:endParaRPr lang="en-US" sz="200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/>
              <a:latin typeface="Bog Standard" pitchFamily="2" charset="0"/>
            </a:endParaRPr>
          </a:p>
          <a:p>
            <a:r>
              <a:rPr lang="en-US" sz="540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/>
                <a:latin typeface="Bog Standard" pitchFamily="2" charset="0"/>
              </a:rPr>
              <a:t>confirmed</a:t>
            </a:r>
            <a:endParaRPr lang="en-US" sz="360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077200" y="56388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540</Words>
  <Application>Microsoft Office PowerPoint</Application>
  <PresentationFormat>On-screen Show (4:3)</PresentationFormat>
  <Paragraphs>265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236</cp:revision>
  <dcterms:created xsi:type="dcterms:W3CDTF">2008-10-17T16:50:40Z</dcterms:created>
  <dcterms:modified xsi:type="dcterms:W3CDTF">2012-03-07T16:35:50Z</dcterms:modified>
</cp:coreProperties>
</file>