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66"/>
    <a:srgbClr val="0000FF"/>
    <a:srgbClr val="00FF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76ED1-7AEC-497C-A86E-67F3649646CF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E9242-794F-4FDF-8394-E8DC97839C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696913"/>
            <a:ext cx="46418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2774"/>
            <a:ext cx="5486400" cy="418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8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84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32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715000"/>
            <a:ext cx="7620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81400" y="609600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Colossians 1:3-14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0" y="42672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light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3571" y="1981200"/>
            <a:ext cx="625042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are told that God’s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Kingdom is a kingdom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76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524000"/>
            <a:ext cx="63289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According to Paul, faith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and love spring from: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Hope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Obedience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Service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Life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81400" y="609600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Colossians 1:3-14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86200"/>
            <a:ext cx="1447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943600"/>
            <a:ext cx="7620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124200" y="1371600"/>
            <a:ext cx="6019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told Paul and his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friends about the love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and faith of the Ephesians?</a:t>
            </a:r>
          </a:p>
          <a:p>
            <a:endParaRPr lang="en-US" sz="1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Enoch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Epaphras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Ephraim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Edward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609600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Colossians 1:3-14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0" y="28956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darkness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1752600"/>
            <a:ext cx="575510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“For he has rescued us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from the dominion of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_________________...”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609600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Colossians 1:3-14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609600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Games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715000"/>
            <a:ext cx="838200" cy="838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971800" y="1981200"/>
            <a:ext cx="5943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which game do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find: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pins, gutters, turkeys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38600" y="44958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rgbClr val="CC0066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Bowling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CC0066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943600"/>
            <a:ext cx="762000" cy="7620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90800" y="4191000"/>
            <a:ext cx="6553200" cy="132343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 algn="ctr"/>
            <a:r>
              <a:rPr lang="en-US" sz="8000" dirty="0" smtClean="0">
                <a:solidFill>
                  <a:srgbClr val="990099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Croquet</a:t>
            </a:r>
            <a:endParaRPr lang="en-US" sz="2000" dirty="0" smtClean="0">
              <a:solidFill>
                <a:srgbClr val="990099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609600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Games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1981200"/>
            <a:ext cx="5943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which game do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find: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wickets, stakes, poison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472440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/>
                <a:latin typeface="Bog Standard" pitchFamily="2" charset="0"/>
              </a:rPr>
              <a:t>Basketball</a:t>
            </a:r>
            <a:endParaRPr lang="en-US" sz="200" dirty="0" smtClean="0">
              <a:ln>
                <a:solidFill>
                  <a:schemeClr val="bg1"/>
                </a:solidFill>
              </a:ln>
              <a:solidFill>
                <a:srgbClr val="990099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76800" y="609600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Games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1800" y="1981200"/>
            <a:ext cx="5943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which game do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find: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travel, over and back,</a:t>
            </a:r>
          </a:p>
          <a:p>
            <a:pPr marL="514350" indent="-514350"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fast break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971800" y="4419600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/>
              </a:rPr>
              <a:t>Billiards/Pool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6800" y="609600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Games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1981200"/>
            <a:ext cx="5943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which game do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find: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bank, rail, pockets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2672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304800"/>
            <a:ext cx="5638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order for the Kingdom of God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arrive, we have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pray this prayer.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81200" y="3352800"/>
            <a:ext cx="7010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0" y="5867400"/>
            <a:ext cx="8382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God’s Kingdom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6002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God’s Kingdom is the Kingdom of: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__________________________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8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Grace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1000" y="6096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God’s Kingdom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990600"/>
            <a:ext cx="60821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Q293: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kingdom of God 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kingdom of: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Goodness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Gladness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Grace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Gifts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0" y="5562600"/>
            <a:ext cx="8382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" y="3733800"/>
            <a:ext cx="1219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457200"/>
            <a:ext cx="60198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Q295: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get into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Kingdom of God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through: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doing good 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knowing about God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serving the church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belief in Jesus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4191000"/>
            <a:ext cx="914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762000" cy="6858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381000"/>
            <a:ext cx="58674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Q296: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How old do you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have to be before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can become a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‘member’ of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Kingdom of God?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12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18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21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infant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40386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D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0" y="5867400"/>
            <a:ext cx="8382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3429000"/>
            <a:ext cx="6172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8674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48000" y="304800"/>
            <a:ext cx="5638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Kingdom of God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is located in heaven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and once we get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there we’ll be in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066800"/>
            <a:ext cx="57743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‘other kingdom’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lesson talked about was the kingdom of this: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0" y="3352800"/>
            <a:ext cx="297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world</a:t>
            </a:r>
            <a:endParaRPr lang="en-US" sz="6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562600"/>
            <a:ext cx="7620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8382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914400"/>
            <a:ext cx="6400800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I pray this petition, I’m praying that God’s kingdom would come to:</a:t>
            </a:r>
          </a:p>
          <a:p>
            <a:endParaRPr lang="en-US" sz="9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Believers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Everyone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Those who are ‘lost’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Seekers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Church goers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400" y="3886200"/>
            <a:ext cx="236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All!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1143000"/>
            <a:ext cx="533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provides a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way for us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become citizens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the Kingdom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God?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10000" y="4191000"/>
            <a:ext cx="3657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Jesus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7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</TotalTime>
  <Words>462</Words>
  <Application>Microsoft Office PowerPoint</Application>
  <PresentationFormat>On-screen Show (4:3)</PresentationFormat>
  <Paragraphs>234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378</cp:revision>
  <dcterms:created xsi:type="dcterms:W3CDTF">2008-10-17T16:50:40Z</dcterms:created>
  <dcterms:modified xsi:type="dcterms:W3CDTF">2011-10-26T20:07:03Z</dcterms:modified>
</cp:coreProperties>
</file>