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990099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9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638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099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34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304800"/>
            <a:ext cx="3624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43200" y="4495800"/>
            <a:ext cx="525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false!</a:t>
            </a:r>
            <a:endParaRPr lang="en-US" sz="4000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1066800"/>
            <a:ext cx="615585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This Psalm was written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by a very sad and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depressed man who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didn’t know where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turn for help.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86200"/>
            <a:ext cx="2438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</a:t>
            </a:r>
            <a:endParaRPr lang="en-US" sz="44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43200" y="1219200"/>
            <a:ext cx="5945858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How long will the writer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this Psalm praise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Lord?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Forever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Until the end of time</a:t>
            </a:r>
          </a:p>
          <a:p>
            <a:pPr marL="514350" indent="-514350">
              <a:buFontTx/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All his life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Until Jesus returns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Until he grows tired</a:t>
            </a:r>
          </a:p>
          <a:p>
            <a:pPr marL="514350" indent="-514350">
              <a:buAutoNum type="alphaLcParenR"/>
            </a:pP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304800"/>
            <a:ext cx="4289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Multiple Choice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3733800"/>
            <a:ext cx="6705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Yep, that’s in</a:t>
            </a:r>
          </a:p>
          <a:p>
            <a:pPr algn="ctr"/>
            <a:r>
              <a:rPr lang="en-US" sz="66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there!</a:t>
            </a:r>
            <a:endParaRPr lang="en-US" sz="20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971800" y="1066800"/>
            <a:ext cx="540724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This passage said the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“Lord watches over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those who love Him.”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Did it also say He will</a:t>
            </a:r>
          </a:p>
          <a:p>
            <a:r>
              <a:rPr lang="en-US" sz="3200" u="sng" dirty="0" smtClean="0">
                <a:solidFill>
                  <a:srgbClr val="FF0000"/>
                </a:solidFill>
                <a:latin typeface="Bog Standard" pitchFamily="2" charset="0"/>
              </a:rPr>
              <a:t>destroy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the wicked??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304800"/>
            <a:ext cx="2803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Psalm 145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638800"/>
            <a:ext cx="800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eyes, food, hand</a:t>
            </a:r>
            <a:endParaRPr lang="en-US" sz="3200" dirty="0" smtClean="0"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9400" y="1828800"/>
            <a:ext cx="602761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“The _____ of all look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you, and you give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them their ______ at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proper time. You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open your ______ and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satisfy the desires of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every living thing.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304800"/>
            <a:ext cx="45175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Psalm 145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Fill in the blanks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381000"/>
            <a:ext cx="2929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Magazines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5486400"/>
            <a:ext cx="708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90800" y="1447800"/>
            <a:ext cx="6248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False: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Time Magazine is a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sales magazine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featuring the latest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clocks and watches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and high tech devices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keep time.</a:t>
            </a:r>
            <a:endParaRPr lang="en-US" sz="2000" dirty="0" smtClean="0">
              <a:solidFill>
                <a:srgbClr val="00B0F0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71800" y="1752600"/>
            <a:ext cx="5867400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Which of the following is NOT a religious magazine?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Wittenburg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Door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Watch Tower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Decision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Family Circle</a:t>
            </a:r>
          </a:p>
          <a:p>
            <a:pPr marL="742950" indent="-742950">
              <a:buFont typeface="+mj-lt"/>
              <a:buAutoNum type="alphaUcPeriod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Moody Monthly</a:t>
            </a:r>
          </a:p>
          <a:p>
            <a:pPr marL="742950" indent="-742950"/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3810000"/>
            <a:ext cx="2514600" cy="221599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138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40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1400" y="381000"/>
            <a:ext cx="2929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Magazines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4114800"/>
            <a:ext cx="678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6750" algn="l"/>
              </a:tabLst>
            </a:pPr>
            <a:r>
              <a:rPr lang="en-US" sz="66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World</a:t>
            </a:r>
            <a:endParaRPr lang="en-US" sz="7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95600" y="1447800"/>
            <a:ext cx="6248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Fill in the blank: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U.S. News and ________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Report</a:t>
            </a:r>
            <a:endParaRPr lang="en-US" sz="24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00" y="533400"/>
            <a:ext cx="2929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Magazines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486400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A-2  B-3  C-1 </a:t>
            </a:r>
            <a:endParaRPr lang="en-US" sz="8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914400" y="3505200"/>
            <a:ext cx="822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Tx/>
              <a:buAutoNum type="alphaU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Reader’s		1) Day</a:t>
            </a:r>
          </a:p>
          <a:p>
            <a:pPr marL="742950" indent="-742950">
              <a:buFontTx/>
              <a:buAutoNum type="alphaU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Sports			2) Digest</a:t>
            </a:r>
          </a:p>
          <a:p>
            <a:pPr marL="742950" indent="-742950">
              <a:buAutoNum type="alphaU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Woman’s		3) Illustrated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38600" y="457200"/>
            <a:ext cx="459933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Magazines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Put these words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together to form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correct titles: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1430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457200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28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God gives me daily bread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only when I ask for 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3657600"/>
            <a:ext cx="6019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1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4</a:t>
            </a:r>
            <a:r>
              <a:rPr lang="en-US" sz="6000" b="1" baseline="30000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000" b="1" dirty="0" smtClean="0">
                <a:solidFill>
                  <a:srgbClr val="00FF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000" b="1" dirty="0">
              <a:solidFill>
                <a:srgbClr val="00FF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295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251460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Write out the 4</a:t>
            </a:r>
            <a:r>
              <a:rPr lang="en-US" sz="3200" b="1" baseline="30000" dirty="0" smtClean="0">
                <a:solidFill>
                  <a:srgbClr val="00FF00"/>
                </a:solidFill>
              </a:rPr>
              <a:t>th</a:t>
            </a:r>
            <a:r>
              <a:rPr lang="en-US" sz="3200" b="1" dirty="0" smtClean="0">
                <a:solidFill>
                  <a:srgbClr val="00FF00"/>
                </a:solidFill>
              </a:rPr>
              <a:t> Petition in its entirety.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3429000"/>
            <a:ext cx="6705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Give us this day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our daily bread.</a:t>
            </a:r>
            <a:endParaRPr lang="en-US" sz="16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990600"/>
            <a:ext cx="55625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4</a:t>
            </a:r>
            <a:r>
              <a:rPr lang="en-US" sz="6600" b="1" baseline="30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</a:t>
            </a:r>
            <a:r>
              <a:rPr lang="en-US" sz="6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Petition</a:t>
            </a:r>
            <a:endParaRPr lang="en-US" sz="6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81000"/>
            <a:ext cx="593784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Q305: “I should receive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(daily bread) as a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 from God.</a:t>
            </a:r>
          </a:p>
          <a:p>
            <a:endParaRPr lang="en-US" sz="10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Token of love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Gift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Guarantee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Lesson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0600" y="3962400"/>
            <a:ext cx="1371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Does Q306 say that Jesus taught us to pray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for daily bread because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deserve it and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should ask for it boldly?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6600" y="3124200"/>
            <a:ext cx="4953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No, that’s not what He said.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457200"/>
            <a:ext cx="607409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Q306: “Jesus teaches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me to pray for daily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bread because 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wants me to learn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be ________ with what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He gives me each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day and not worry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about the _________.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54102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content, future</a:t>
            </a:r>
            <a:endParaRPr lang="en-US" sz="44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-2133600" y="1524000"/>
            <a:ext cx="1905000" cy="1676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continue here!!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04800"/>
            <a:ext cx="59875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True or False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People work hard for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 living and therefore</a:t>
            </a:r>
          </a:p>
          <a:p>
            <a:pPr marL="742950" indent="-742950"/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deserve everything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they receive from God. People who do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not have much just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don’t work very hard.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4724400"/>
            <a:ext cx="3886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914400"/>
            <a:ext cx="6069290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Matthew 6:34 teaches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us to _______ when it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comes to our supply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of “daily bread.”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Earn it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Ask for it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Trust God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Work extra hard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4953000"/>
            <a:ext cx="7772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00FF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1000" dirty="0">
              <a:solidFill>
                <a:srgbClr val="0000FF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67000" y="533400"/>
            <a:ext cx="62161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Bible tells us not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to worry about the future, but we should: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Have faith in God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Plan ahead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Work hard 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Trust God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" y="4724400"/>
            <a:ext cx="701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All of the above!</a:t>
            </a:r>
            <a:endParaRPr lang="en-US" sz="800" u="sng" dirty="0">
              <a:solidFill>
                <a:srgbClr val="00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219200"/>
            <a:ext cx="6019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UnScramble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this key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word from our lesson:</a:t>
            </a: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6600" dirty="0" err="1" smtClean="0">
                <a:solidFill>
                  <a:schemeClr val="bg1"/>
                </a:solidFill>
                <a:latin typeface="Bog Standard" pitchFamily="2" charset="0"/>
              </a:rPr>
              <a:t>lyida</a:t>
            </a:r>
            <a:r>
              <a:rPr lang="en-US" sz="66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6600" dirty="0" err="1" smtClean="0">
                <a:solidFill>
                  <a:schemeClr val="bg1"/>
                </a:solidFill>
                <a:latin typeface="Bog Standard" pitchFamily="2" charset="0"/>
              </a:rPr>
              <a:t>drabe</a:t>
            </a:r>
            <a:endParaRPr lang="en-US" sz="7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43434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daily bread</a:t>
            </a:r>
            <a:endParaRPr lang="en-US" sz="4000" dirty="0" smtClean="0"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594</Words>
  <Application>Microsoft Office PowerPoint</Application>
  <PresentationFormat>On-screen Show (4:3)</PresentationFormat>
  <Paragraphs>241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218</cp:revision>
  <dcterms:created xsi:type="dcterms:W3CDTF">2008-10-17T16:50:40Z</dcterms:created>
  <dcterms:modified xsi:type="dcterms:W3CDTF">2011-10-25T20:06:15Z</dcterms:modified>
</cp:coreProperties>
</file>