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0000FF"/>
    <a:srgbClr val="00FF00"/>
    <a:srgbClr val="990099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2/15/2012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2/15/2012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2/15/2012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2/15/2012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2/15/2012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2/15/2012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2/15/2012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2/15/2012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2/15/2012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2/15/2012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2/15/2012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2/15/2012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2/15/2012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6.xml"/><Relationship Id="rId18" Type="http://schemas.openxmlformats.org/officeDocument/2006/relationships/slide" Target="slide20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12" Type="http://schemas.openxmlformats.org/officeDocument/2006/relationships/slide" Target="slide18.xml"/><Relationship Id="rId17" Type="http://schemas.openxmlformats.org/officeDocument/2006/relationships/slide" Target="slide17.xml"/><Relationship Id="rId2" Type="http://schemas.openxmlformats.org/officeDocument/2006/relationships/notesSlide" Target="../notesSlides/notesSlide1.xml"/><Relationship Id="rId16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8.xml"/><Relationship Id="rId5" Type="http://schemas.openxmlformats.org/officeDocument/2006/relationships/slide" Target="slide19.xml"/><Relationship Id="rId15" Type="http://schemas.openxmlformats.org/officeDocument/2006/relationships/slide" Target="slide9.xml"/><Relationship Id="rId10" Type="http://schemas.openxmlformats.org/officeDocument/2006/relationships/slide" Target="slide4.xml"/><Relationship Id="rId19" Type="http://schemas.openxmlformats.org/officeDocument/2006/relationships/audio" Target="../media/audio1.wav"/><Relationship Id="rId4" Type="http://schemas.openxmlformats.org/officeDocument/2006/relationships/slide" Target="slide6.xml"/><Relationship Id="rId9" Type="http://schemas.openxmlformats.org/officeDocument/2006/relationships/slide" Target="slide15.xml"/><Relationship Id="rId14" Type="http://schemas.openxmlformats.org/officeDocument/2006/relationships/slide" Target="slide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384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5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9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0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1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2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3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4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5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6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7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8" action="ppaction://hlinksldjump">
              <a:snd r:embed="rId19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39982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mtClean="0">
                <a:solidFill>
                  <a:srgbClr val="FFFF00"/>
                </a:solidFill>
                <a:latin typeface="Boring Lesson" pitchFamily="2" charset="0"/>
              </a:rPr>
              <a:t>Lesson 44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114800" y="609600"/>
            <a:ext cx="2858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Titus 2:7-8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67000" y="3733800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good</a:t>
            </a:r>
            <a:endParaRPr lang="en-US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90800" y="2057400"/>
            <a:ext cx="633378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In this passage we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are told to set a good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example by doing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_____________.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5000" y="4724400"/>
            <a:ext cx="57912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A,B,D</a:t>
            </a:r>
            <a:endParaRPr lang="en-US" sz="11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15023" y="1295400"/>
            <a:ext cx="632897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Our teaching should show which of these?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Integrity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Soundness of speech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Sensitivity to others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Seriousness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14800" y="609600"/>
            <a:ext cx="2858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Titus 2:7-8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7000" y="3124200"/>
            <a:ext cx="441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ashamed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743200" y="1981200"/>
            <a:ext cx="6400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“…so that those who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oppose you may be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_________________ because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they have nothing bad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to say about us.”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800" y="609600"/>
            <a:ext cx="2858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Titus 2:7-8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3800" y="2971800"/>
            <a:ext cx="4495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Titus</a:t>
            </a:r>
            <a:endParaRPr lang="en-US" sz="44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667000" y="1676400"/>
            <a:ext cx="64988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Who did the Apostle Paul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send this this letter to?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800" y="609600"/>
            <a:ext cx="2858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Titus 2:7-8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9000" y="685800"/>
            <a:ext cx="49423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Movies: Ben Stiller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743200" y="1981200"/>
            <a:ext cx="60960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Which of these is NOT a Ben Stiller movie?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Night at the Museum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Meet the Parents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Tommy Boy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Bog Standard" pitchFamily="2" charset="0"/>
              </a:rPr>
              <a:t>Dodgeball</a:t>
            </a: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3400" y="3657600"/>
            <a:ext cx="1371600" cy="186204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742950" indent="-742950" algn="ctr"/>
            <a:r>
              <a:rPr lang="en-US" sz="115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32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14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590800" y="1066800"/>
            <a:ext cx="6248400" cy="524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Which of these is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NOT a Johnny </a:t>
            </a:r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Depp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movie?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Sleepy Hollow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Charlie &amp; the Chocolate Factory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Platoon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Finding </a:t>
            </a:r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Neverland</a:t>
            </a:r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Cars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3400" y="3657600"/>
            <a:ext cx="1371600" cy="186204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742950" indent="-742950" algn="ctr"/>
            <a:r>
              <a:rPr lang="en-US" sz="115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E</a:t>
            </a:r>
            <a:endParaRPr lang="en-US" sz="32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19400" y="228600"/>
            <a:ext cx="58801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Movies: Johnny </a:t>
            </a:r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Depp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5638800"/>
            <a:ext cx="685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206750" algn="l"/>
              </a:tabLst>
            </a:pPr>
            <a:r>
              <a:rPr lang="en-US" sz="5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Adam Sandler</a:t>
            </a:r>
            <a:endParaRPr lang="en-US" sz="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743200" y="1143000"/>
            <a:ext cx="6400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Who starred in all of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these films?</a:t>
            </a:r>
          </a:p>
          <a:p>
            <a:pPr marL="514350" indent="-514350"/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Click, Big Daddy </a:t>
            </a:r>
          </a:p>
          <a:p>
            <a:pPr marL="514350" indent="-514350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50 First Dates</a:t>
            </a:r>
          </a:p>
          <a:p>
            <a:pPr marL="514350" indent="-514350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</a:t>
            </a:r>
            <a:r>
              <a:rPr lang="en-US" sz="3200" dirty="0" err="1" smtClean="0">
                <a:solidFill>
                  <a:schemeClr val="bg1"/>
                </a:solidFill>
                <a:latin typeface="Bog Standard" pitchFamily="2" charset="0"/>
              </a:rPr>
              <a:t>Waterboy</a:t>
            </a: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Mr. Deeds, Little Nicky</a:t>
            </a:r>
          </a:p>
          <a:p>
            <a:pPr marL="514350" indent="-514350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Wedding Singer</a:t>
            </a:r>
          </a:p>
          <a:p>
            <a:pPr marL="514350" indent="-514350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Longest Yard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95800" y="304800"/>
            <a:ext cx="19591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Movies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05800" y="61722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429000" y="1524000"/>
            <a:ext cx="5486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Which of these is NOT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a Drew movie?</a:t>
            </a:r>
          </a:p>
          <a:p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E.T.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Batman Forever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Scream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The Aviator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Never Been Kissed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50 First Dates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" y="3733800"/>
            <a:ext cx="1295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rgbClr val="CC0066">
                      <a:alpha val="40000"/>
                    </a:srgbClr>
                  </a:glow>
                </a:effectLst>
              </a:rPr>
              <a:t>D</a:t>
            </a:r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39700">
                  <a:srgbClr val="CC0066">
                    <a:alpha val="40000"/>
                  </a:srgbClr>
                </a:glo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29000" y="228600"/>
            <a:ext cx="44438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Movies: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Drew Barrymore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219200" y="44196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1430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0" y="304800"/>
            <a:ext cx="5638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Baptism depends on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several things in order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to “take effect.” One of the most important is the moral character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of the person doing the baptism.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4343400"/>
            <a:ext cx="7467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1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2600" y="5334000"/>
            <a:ext cx="739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n>
                  <a:solidFill>
                    <a:schemeClr val="bg1"/>
                  </a:solidFill>
                </a:ln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Baptism follow-up</a:t>
            </a:r>
            <a:endParaRPr lang="en-US" sz="6000" b="1" dirty="0">
              <a:ln>
                <a:solidFill>
                  <a:schemeClr val="bg1"/>
                </a:solidFill>
              </a:ln>
              <a:solidFill>
                <a:srgbClr val="00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533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600200"/>
            <a:ext cx="8686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List at least two of the four things we can do to encourage the spiritual growth of someone who has been baptized.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124200"/>
            <a:ext cx="7924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Be a good example</a:t>
            </a:r>
          </a:p>
          <a:p>
            <a:pPr marL="342900" indent="-342900">
              <a:buAutoNum type="arabicPeriod"/>
            </a:pPr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 Pray for them</a:t>
            </a:r>
          </a:p>
          <a:p>
            <a:pPr marL="342900" indent="-342900">
              <a:buAutoNum type="arabicPeriod"/>
            </a:pPr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 Encourage them</a:t>
            </a:r>
          </a:p>
          <a:p>
            <a:pPr marL="342900" indent="-342900">
              <a:buAutoNum type="arabicPeriod"/>
            </a:pPr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 Instruct them in</a:t>
            </a:r>
            <a:b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</a:br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  the Word of God</a:t>
            </a:r>
            <a:endParaRPr lang="en-US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867400" y="3810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81000" y="609600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Baptismal follow-up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228600"/>
            <a:ext cx="6082114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Which of these was NOT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mentioned as something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parents/sponsors/etc.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should do in showing love to baptized children?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Be good example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Pray for them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Discipline them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Teach them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Counsel &amp; 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encourage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33400" y="3733800"/>
            <a:ext cx="12192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48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457200"/>
            <a:ext cx="60198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Q363 gave four things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parents/sponsors &amp; the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church can do for baptized children. Give just one of them.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7000" y="3124200"/>
            <a:ext cx="6477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 Be a good example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 Pray for them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 Give kind counsel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 Provide instruction in   </a:t>
            </a:r>
            <a:br>
              <a:rPr lang="en-US" sz="3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</a:br>
            <a:r>
              <a:rPr lang="en-US" sz="3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  God’s Word</a:t>
            </a:r>
            <a:endParaRPr lang="en-US" sz="12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5491" y="228600"/>
            <a:ext cx="645850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What two things does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baptism depend on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for it’s ‘power’?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Word of God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God’s promise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God’s people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right words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done at the right time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71800" y="5750004"/>
            <a:ext cx="3352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A &amp; B</a:t>
            </a:r>
            <a:endParaRPr lang="en-US" sz="800" dirty="0">
              <a:ln>
                <a:solidFill>
                  <a:schemeClr val="bg1"/>
                </a:solidFill>
              </a:ln>
              <a:solidFill>
                <a:srgbClr val="FF6600"/>
              </a:solidFill>
              <a:effectLst/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304800"/>
            <a:ext cx="632460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chemeClr val="bg1"/>
                </a:solidFill>
                <a:latin typeface="Bog Standard" pitchFamily="2" charset="0"/>
              </a:rPr>
              <a:t>Multiple Choice:</a:t>
            </a:r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lesson said we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should live a life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filled with: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Faith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Happiness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Loyalty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Service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Obedience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0" y="3581400"/>
            <a:ext cx="1752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828800"/>
            <a:ext cx="57743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We don’t really have to ‘worry’ about being good role models until we are older.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54864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n>
                  <a:solidFill>
                    <a:schemeClr val="bg1"/>
                  </a:solidFill>
                </a:ln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False! U R 1 now!!</a:t>
            </a:r>
            <a:endParaRPr lang="en-US" sz="600" dirty="0">
              <a:ln>
                <a:solidFill>
                  <a:schemeClr val="bg1"/>
                </a:solidFill>
              </a:ln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14400" y="56388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743200" y="609600"/>
            <a:ext cx="6216137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Prayer is important.</a:t>
            </a:r>
            <a:b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How old do you have to be before God hears your prayers on behalf of others?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4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5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6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8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Confirmed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00" y="3886200"/>
            <a:ext cx="2362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g Standard" pitchFamily="2" charset="0"/>
              </a:rPr>
              <a:t>Uh…</a:t>
            </a:r>
            <a:endParaRPr lang="en-US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228600"/>
            <a:ext cx="601980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Boggle this: 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Make a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list of all the things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you think a young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person could do in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church to help. You get 1,000 pts. for each answer no one else gives!!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You have 2 minutes.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GO!</a:t>
            </a:r>
            <a:endParaRPr lang="en-US" sz="48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</TotalTime>
  <Words>615</Words>
  <Application>Microsoft Office PowerPoint</Application>
  <PresentationFormat>On-screen Show (4:3)</PresentationFormat>
  <Paragraphs>247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371</cp:revision>
  <dcterms:created xsi:type="dcterms:W3CDTF">2008-10-17T16:50:40Z</dcterms:created>
  <dcterms:modified xsi:type="dcterms:W3CDTF">2012-02-15T16:44:32Z</dcterms:modified>
</cp:coreProperties>
</file>