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75" r:id="rId19"/>
    <p:sldId id="297" r:id="rId20"/>
    <p:sldId id="276"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00FF"/>
    <a:srgbClr val="00FF00"/>
    <a:srgbClr val="990099"/>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52" y="-1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963ADA-153E-4450-9715-37A3C97EC748}" type="datetimeFigureOut">
              <a:rPr lang="en-US" smtClean="0"/>
              <a:pPr/>
              <a:t>10/25/2011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32C6CB-8386-4D0F-AD7F-48B44254943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32C6CB-8386-4D0F-AD7F-48B44254943D}"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32C6CB-8386-4D0F-AD7F-48B44254943D}"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1A0B9E-3BF3-46F6-8021-EE54CB144B47}"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53C69-B2BD-4E28-8A4B-FDF4793849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1A0B9E-3BF3-46F6-8021-EE54CB144B47}" type="datetimeFigureOut">
              <a:rPr lang="en-US" smtClean="0"/>
              <a:pPr/>
              <a:t>10/25/2011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E53C69-B2BD-4E28-8A4B-FDF4793849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18" Type="http://schemas.openxmlformats.org/officeDocument/2006/relationships/slide" Target="slide17.xml"/><Relationship Id="rId3" Type="http://schemas.openxmlformats.org/officeDocument/2006/relationships/slide" Target="slide2.xml"/><Relationship Id="rId7" Type="http://schemas.openxmlformats.org/officeDocument/2006/relationships/slide" Target="slide3.xml"/><Relationship Id="rId12" Type="http://schemas.openxmlformats.org/officeDocument/2006/relationships/slide" Target="slide8.xml"/><Relationship Id="rId17" Type="http://schemas.openxmlformats.org/officeDocument/2006/relationships/slide" Target="slide13.xml"/><Relationship Id="rId2" Type="http://schemas.openxmlformats.org/officeDocument/2006/relationships/notesSlide" Target="../notesSlides/notesSlide1.xml"/><Relationship Id="rId16" Type="http://schemas.openxmlformats.org/officeDocument/2006/relationships/slide" Target="slide9.xml"/><Relationship Id="rId20"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 Target="slide14.xml"/><Relationship Id="rId11" Type="http://schemas.openxmlformats.org/officeDocument/2006/relationships/slide" Target="slide4.xml"/><Relationship Id="rId5" Type="http://schemas.openxmlformats.org/officeDocument/2006/relationships/slide" Target="slide10.xml"/><Relationship Id="rId15" Type="http://schemas.openxmlformats.org/officeDocument/2006/relationships/slide" Target="slide5.xml"/><Relationship Id="rId10" Type="http://schemas.openxmlformats.org/officeDocument/2006/relationships/slide" Target="slide18.xml"/><Relationship Id="rId19" Type="http://schemas.openxmlformats.org/officeDocument/2006/relationships/slide" Target="slide20.xml"/><Relationship Id="rId4" Type="http://schemas.openxmlformats.org/officeDocument/2006/relationships/slide" Target="slide6.xml"/><Relationship Id="rId9" Type="http://schemas.openxmlformats.org/officeDocument/2006/relationships/slide" Target="slide19.xml"/><Relationship Id="rId14" Type="http://schemas.openxmlformats.org/officeDocument/2006/relationships/slide" Target="slide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2.wav"/></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Q’s</a:t>
            </a:r>
            <a:endParaRPr lang="en-US" sz="2000" dirty="0">
              <a:solidFill>
                <a:schemeClr val="tx1"/>
              </a:solidFill>
              <a:latin typeface="Boring Lesson" pitchFamily="2" charset="0"/>
            </a:endParaRPr>
          </a:p>
        </p:txBody>
      </p:sp>
      <p:sp>
        <p:nvSpPr>
          <p:cNvPr id="6" name="Rounded Rectangle 5"/>
          <p:cNvSpPr/>
          <p:nvPr/>
        </p:nvSpPr>
        <p:spPr>
          <a:xfrm>
            <a:off x="2514600" y="0"/>
            <a:ext cx="21590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 Lesson</a:t>
            </a:r>
            <a:endParaRPr lang="en-US" sz="2000" dirty="0">
              <a:solidFill>
                <a:schemeClr val="tx1"/>
              </a:solidFill>
              <a:latin typeface="Boring Lesson" pitchFamily="2" charset="0"/>
            </a:endParaRPr>
          </a:p>
        </p:txBody>
      </p:sp>
      <p:sp>
        <p:nvSpPr>
          <p:cNvPr id="7" name="Rounded Rectangle 6"/>
          <p:cNvSpPr/>
          <p:nvPr/>
        </p:nvSpPr>
        <p:spPr>
          <a:xfrm>
            <a:off x="4724400" y="0"/>
            <a:ext cx="2184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 Bible</a:t>
            </a:r>
            <a:endParaRPr lang="en-US" sz="2000" dirty="0">
              <a:solidFill>
                <a:schemeClr val="tx1"/>
              </a:solidFill>
              <a:latin typeface="Boring Lesson" pitchFamily="2" charset="0"/>
            </a:endParaRPr>
          </a:p>
        </p:txBody>
      </p:sp>
      <p:sp>
        <p:nvSpPr>
          <p:cNvPr id="8" name="Rounded Rectangle 7"/>
          <p:cNvSpPr/>
          <p:nvPr/>
        </p:nvSpPr>
        <p:spPr>
          <a:xfrm>
            <a:off x="6934200" y="0"/>
            <a:ext cx="22098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Just Stuff</a:t>
            </a:r>
            <a:endParaRPr lang="en-US" sz="2000" dirty="0">
              <a:solidFill>
                <a:schemeClr val="tx1"/>
              </a:solidFill>
              <a:latin typeface="Boring Lesson" pitchFamily="2" charset="0"/>
            </a:endParaRPr>
          </a:p>
        </p:txBody>
      </p:sp>
      <p:sp>
        <p:nvSpPr>
          <p:cNvPr id="9" name="Rounded Rectangle 8">
            <a:hlinkClick r:id="rId3" action="ppaction://hlinksldjump"/>
          </p:cNvPr>
          <p:cNvSpPr/>
          <p:nvPr/>
        </p:nvSpPr>
        <p:spPr>
          <a:xfrm>
            <a:off x="0" y="990600"/>
            <a:ext cx="2438400" cy="1066800"/>
          </a:xfrm>
          <a:prstGeom prst="roundRect">
            <a:avLst/>
          </a:prstGeom>
          <a:solidFill>
            <a:srgbClr val="FF66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10" name="Rounded Rectangle 9">
            <a:hlinkClick r:id="rId4" action="ppaction://hlinksldjump"/>
          </p:cNvPr>
          <p:cNvSpPr/>
          <p:nvPr/>
        </p:nvSpPr>
        <p:spPr>
          <a:xfrm>
            <a:off x="2438400" y="990600"/>
            <a:ext cx="2209800" cy="1066800"/>
          </a:xfrm>
          <a:prstGeom prst="roundRect">
            <a:avLst/>
          </a:prstGeom>
          <a:solidFill>
            <a:srgbClr val="0000FF"/>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11" name="Rounded Rectangle 10">
            <a:hlinkClick r:id="rId5" action="ppaction://hlinksldjump"/>
          </p:cNvPr>
          <p:cNvSpPr/>
          <p:nvPr/>
        </p:nvSpPr>
        <p:spPr>
          <a:xfrm>
            <a:off x="4699000" y="990600"/>
            <a:ext cx="2209800" cy="1066800"/>
          </a:xfrm>
          <a:prstGeom prst="roundRect">
            <a:avLst/>
          </a:prstGeom>
          <a:solidFill>
            <a:srgbClr val="FF00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12" name="Rounded Rectangle 11">
            <a:hlinkClick r:id="rId6" action="ppaction://hlinksldjump"/>
          </p:cNvPr>
          <p:cNvSpPr/>
          <p:nvPr/>
        </p:nvSpPr>
        <p:spPr>
          <a:xfrm>
            <a:off x="6934200" y="990600"/>
            <a:ext cx="2209800" cy="1066800"/>
          </a:xfrm>
          <a:prstGeom prst="roundRect">
            <a:avLst/>
          </a:prstGeom>
          <a:solidFill>
            <a:srgbClr val="990099"/>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13" name="Rounded Rectangle 12">
            <a:hlinkClick r:id="rId7" action="ppaction://hlinksldjump"/>
          </p:cNvPr>
          <p:cNvSpPr/>
          <p:nvPr/>
        </p:nvSpPr>
        <p:spPr>
          <a:xfrm>
            <a:off x="0" y="2133600"/>
            <a:ext cx="2438400" cy="1066800"/>
          </a:xfrm>
          <a:prstGeom prst="roundRect">
            <a:avLst/>
          </a:prstGeom>
          <a:solidFill>
            <a:srgbClr val="FF66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14" name="Rounded Rectangle 13">
            <a:hlinkClick r:id="rId8" action="ppaction://hlinksldjump"/>
          </p:cNvPr>
          <p:cNvSpPr/>
          <p:nvPr/>
        </p:nvSpPr>
        <p:spPr>
          <a:xfrm>
            <a:off x="2463800" y="2133600"/>
            <a:ext cx="2209800" cy="1066800"/>
          </a:xfrm>
          <a:prstGeom prst="roundRect">
            <a:avLst/>
          </a:prstGeom>
          <a:solidFill>
            <a:srgbClr val="0000FF"/>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15" name="Rounded Rectangle 14">
            <a:hlinkClick r:id="rId9" action="ppaction://hlinksldjump"/>
          </p:cNvPr>
          <p:cNvSpPr/>
          <p:nvPr/>
        </p:nvSpPr>
        <p:spPr>
          <a:xfrm>
            <a:off x="4699000" y="2133600"/>
            <a:ext cx="2209800" cy="1066800"/>
          </a:xfrm>
          <a:prstGeom prst="roundRect">
            <a:avLst/>
          </a:prstGeom>
          <a:solidFill>
            <a:srgbClr val="FF00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16" name="Rounded Rectangle 15">
            <a:hlinkClick r:id="rId10" action="ppaction://hlinksldjump"/>
          </p:cNvPr>
          <p:cNvSpPr/>
          <p:nvPr/>
        </p:nvSpPr>
        <p:spPr>
          <a:xfrm>
            <a:off x="6934200" y="2133600"/>
            <a:ext cx="2209800" cy="1066800"/>
          </a:xfrm>
          <a:prstGeom prst="roundRect">
            <a:avLst/>
          </a:prstGeom>
          <a:solidFill>
            <a:srgbClr val="990099"/>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17" name="Rounded Rectangle 16">
            <a:hlinkClick r:id="rId11" action="ppaction://hlinksldjump"/>
          </p:cNvPr>
          <p:cNvSpPr/>
          <p:nvPr/>
        </p:nvSpPr>
        <p:spPr>
          <a:xfrm>
            <a:off x="0" y="3276600"/>
            <a:ext cx="2438400" cy="1066800"/>
          </a:xfrm>
          <a:prstGeom prst="roundRect">
            <a:avLst/>
          </a:prstGeom>
          <a:solidFill>
            <a:srgbClr val="FF66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18" name="Rounded Rectangle 17">
            <a:hlinkClick r:id="rId12" action="ppaction://hlinksldjump"/>
          </p:cNvPr>
          <p:cNvSpPr/>
          <p:nvPr/>
        </p:nvSpPr>
        <p:spPr>
          <a:xfrm>
            <a:off x="2463800" y="3276600"/>
            <a:ext cx="2209800" cy="1066800"/>
          </a:xfrm>
          <a:prstGeom prst="roundRect">
            <a:avLst/>
          </a:prstGeom>
          <a:solidFill>
            <a:srgbClr val="0000FF"/>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19" name="Rounded Rectangle 18">
            <a:hlinkClick r:id="rId13" action="ppaction://hlinksldjump"/>
          </p:cNvPr>
          <p:cNvSpPr/>
          <p:nvPr/>
        </p:nvSpPr>
        <p:spPr>
          <a:xfrm>
            <a:off x="4699000" y="3276600"/>
            <a:ext cx="2209800" cy="1066800"/>
          </a:xfrm>
          <a:prstGeom prst="roundRect">
            <a:avLst/>
          </a:prstGeom>
          <a:solidFill>
            <a:srgbClr val="FF00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20" name="Rounded Rectangle 19">
            <a:hlinkClick r:id="rId14" action="ppaction://hlinksldjump"/>
          </p:cNvPr>
          <p:cNvSpPr/>
          <p:nvPr/>
        </p:nvSpPr>
        <p:spPr>
          <a:xfrm>
            <a:off x="6934200" y="3276600"/>
            <a:ext cx="2209800" cy="1066800"/>
          </a:xfrm>
          <a:prstGeom prst="roundRect">
            <a:avLst/>
          </a:prstGeom>
          <a:solidFill>
            <a:srgbClr val="990099"/>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21" name="Rounded Rectangle 20">
            <a:hlinkClick r:id="rId15" action="ppaction://hlinksldjump"/>
          </p:cNvPr>
          <p:cNvSpPr/>
          <p:nvPr/>
        </p:nvSpPr>
        <p:spPr>
          <a:xfrm>
            <a:off x="0" y="4419600"/>
            <a:ext cx="2438400" cy="1066800"/>
          </a:xfrm>
          <a:prstGeom prst="roundRect">
            <a:avLst/>
          </a:prstGeom>
          <a:solidFill>
            <a:srgbClr val="FF66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22" name="Rounded Rectangle 21">
            <a:hlinkClick r:id="rId16" action="ppaction://hlinksldjump"/>
          </p:cNvPr>
          <p:cNvSpPr/>
          <p:nvPr/>
        </p:nvSpPr>
        <p:spPr>
          <a:xfrm>
            <a:off x="2463800" y="4419600"/>
            <a:ext cx="2209800" cy="1066800"/>
          </a:xfrm>
          <a:prstGeom prst="roundRect">
            <a:avLst/>
          </a:prstGeom>
          <a:solidFill>
            <a:srgbClr val="0000FF"/>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23" name="Rounded Rectangle 22">
            <a:hlinkClick r:id="rId17" action="ppaction://hlinksldjump"/>
          </p:cNvPr>
          <p:cNvSpPr/>
          <p:nvPr/>
        </p:nvSpPr>
        <p:spPr>
          <a:xfrm>
            <a:off x="4699000" y="4419600"/>
            <a:ext cx="2209800" cy="1066800"/>
          </a:xfrm>
          <a:prstGeom prst="roundRect">
            <a:avLst/>
          </a:prstGeom>
          <a:solidFill>
            <a:srgbClr val="FF0000"/>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24" name="Rounded Rectangle 23">
            <a:hlinkClick r:id="rId18" action="ppaction://hlinksldjump"/>
          </p:cNvPr>
          <p:cNvSpPr/>
          <p:nvPr/>
        </p:nvSpPr>
        <p:spPr>
          <a:xfrm>
            <a:off x="6934200" y="4419600"/>
            <a:ext cx="2209800" cy="1066800"/>
          </a:xfrm>
          <a:prstGeom prst="roundRect">
            <a:avLst/>
          </a:prstGeom>
          <a:solidFill>
            <a:srgbClr val="990099"/>
          </a:solidFill>
          <a:ln>
            <a:solidFill>
              <a:schemeClr val="bg2"/>
            </a:solidFill>
          </a:ln>
          <a:effectLst>
            <a:glow rad="101600">
              <a:schemeClr val="bg2">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29" name="Smiley Face 28">
            <a:hlinkClick r:id="rId19" action="ppaction://hlinksldjump">
              <a:snd r:embed="rId20" name="ENTRANCE.WAV"/>
            </a:hlinkClick>
          </p:cNvPr>
          <p:cNvSpPr/>
          <p:nvPr/>
        </p:nvSpPr>
        <p:spPr>
          <a:xfrm>
            <a:off x="4648200" y="5715000"/>
            <a:ext cx="914400" cy="838200"/>
          </a:xfrm>
          <a:prstGeom prst="smileyFace">
            <a:avLst/>
          </a:prstGeom>
          <a:solidFill>
            <a:srgbClr val="FFFF00"/>
          </a:solidFill>
          <a:ln>
            <a:solidFill>
              <a:schemeClr val="tx1"/>
            </a:solidFill>
          </a:ln>
          <a:effectLst>
            <a:glow rad="101600">
              <a:srgbClr val="00FF00">
                <a:alpha val="60000"/>
              </a:srgbClr>
            </a:glo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5786991" y="5791200"/>
            <a:ext cx="3357009" cy="584775"/>
          </a:xfrm>
          <a:prstGeom prst="rect">
            <a:avLst/>
          </a:prstGeom>
          <a:noFill/>
        </p:spPr>
        <p:txBody>
          <a:bodyPr wrap="none" rtlCol="0">
            <a:spAutoFit/>
          </a:bodyPr>
          <a:lstStyle/>
          <a:p>
            <a:r>
              <a:rPr lang="en-US" sz="3200" dirty="0" err="1" smtClean="0">
                <a:solidFill>
                  <a:srgbClr val="FFFF00"/>
                </a:solidFill>
                <a:latin typeface="Boring Lesson" pitchFamily="2" charset="0"/>
              </a:rPr>
              <a:t>RiskIT</a:t>
            </a:r>
            <a:r>
              <a:rPr lang="en-US" sz="3200" dirty="0" smtClean="0">
                <a:solidFill>
                  <a:srgbClr val="FFFF00"/>
                </a:solidFill>
                <a:latin typeface="Boring Lesson" pitchFamily="2" charset="0"/>
              </a:rPr>
              <a:t>!</a:t>
            </a:r>
            <a:endParaRPr lang="en-US" sz="3200" dirty="0">
              <a:solidFill>
                <a:srgbClr val="FFFF00"/>
              </a:solidFill>
              <a:latin typeface="Boring Lesson" pitchFamily="2" charset="0"/>
            </a:endParaRPr>
          </a:p>
        </p:txBody>
      </p:sp>
      <p:sp>
        <p:nvSpPr>
          <p:cNvPr id="35" name="TextBox 34"/>
          <p:cNvSpPr txBox="1"/>
          <p:nvPr/>
        </p:nvSpPr>
        <p:spPr>
          <a:xfrm>
            <a:off x="228600" y="6096000"/>
            <a:ext cx="4083169" cy="584775"/>
          </a:xfrm>
          <a:prstGeom prst="rect">
            <a:avLst/>
          </a:prstGeom>
          <a:noFill/>
        </p:spPr>
        <p:txBody>
          <a:bodyPr wrap="none" rtlCol="0">
            <a:spAutoFit/>
          </a:bodyPr>
          <a:lstStyle/>
          <a:p>
            <a:r>
              <a:rPr lang="en-US" sz="3200" dirty="0" smtClean="0">
                <a:solidFill>
                  <a:srgbClr val="FFFF00"/>
                </a:solidFill>
                <a:latin typeface="Boring Lesson" pitchFamily="2" charset="0"/>
              </a:rPr>
              <a:t>Lesson 42</a:t>
            </a:r>
            <a:endParaRPr lang="en-US" sz="3200" dirty="0">
              <a:solidFill>
                <a:srgbClr val="FFFF00"/>
              </a:solidFill>
              <a:latin typeface="Boring Lesson" pitchFamily="2" charset="0"/>
            </a:endParaRPr>
          </a:p>
        </p:txBody>
      </p:sp>
      <p:sp>
        <p:nvSpPr>
          <p:cNvPr id="25" name="TextBox 24"/>
          <p:cNvSpPr txBox="1"/>
          <p:nvPr/>
        </p:nvSpPr>
        <p:spPr>
          <a:xfrm>
            <a:off x="914400" y="5562600"/>
            <a:ext cx="2568332" cy="646331"/>
          </a:xfrm>
          <a:prstGeom prst="rect">
            <a:avLst/>
          </a:prstGeom>
          <a:noFill/>
        </p:spPr>
        <p:txBody>
          <a:bodyPr wrap="none" rtlCol="0">
            <a:spAutoFit/>
          </a:bodyPr>
          <a:lstStyle/>
          <a:p>
            <a:r>
              <a:rPr lang="en-US" sz="3600" dirty="0" err="1" smtClean="0">
                <a:solidFill>
                  <a:schemeClr val="bg1"/>
                </a:solidFill>
                <a:latin typeface="Sound ttnorm" pitchFamily="2" charset="0"/>
              </a:rPr>
              <a:t>Confirm</a:t>
            </a:r>
            <a:r>
              <a:rPr lang="en-US" sz="3600" dirty="0" err="1" smtClean="0">
                <a:solidFill>
                  <a:srgbClr val="00FF00"/>
                </a:solidFill>
                <a:latin typeface="Arial Black" pitchFamily="34" charset="0"/>
              </a:rPr>
              <a:t>IT</a:t>
            </a:r>
            <a:r>
              <a:rPr lang="en-US" sz="3600" dirty="0" smtClean="0">
                <a:solidFill>
                  <a:srgbClr val="00FF00"/>
                </a:solidFill>
                <a:latin typeface="Arial Black" pitchFamily="34" charset="0"/>
              </a:rPr>
              <a:t>!</a:t>
            </a:r>
            <a:endParaRPr lang="en-US" sz="3600" dirty="0">
              <a:solidFill>
                <a:srgbClr val="00FF00"/>
              </a:solidFill>
              <a:latin typeface="Sound ttnorm"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Bible</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10" name="Oval 9"/>
          <p:cNvSpPr/>
          <p:nvPr/>
        </p:nvSpPr>
        <p:spPr>
          <a:xfrm>
            <a:off x="685800" y="2286000"/>
            <a:ext cx="1066800" cy="10668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581400" y="304800"/>
            <a:ext cx="4665060" cy="646331"/>
          </a:xfrm>
          <a:prstGeom prst="rect">
            <a:avLst/>
          </a:prstGeom>
          <a:noFill/>
        </p:spPr>
        <p:txBody>
          <a:bodyPr wrap="none" rtlCol="0">
            <a:spAutoFit/>
          </a:bodyPr>
          <a:lstStyle/>
          <a:p>
            <a:r>
              <a:rPr lang="en-US" sz="3600" dirty="0" smtClean="0">
                <a:solidFill>
                  <a:schemeClr val="bg1"/>
                </a:solidFill>
                <a:latin typeface="Bog Standard" pitchFamily="2" charset="0"/>
              </a:rPr>
              <a:t>Colossians 2:6-12</a:t>
            </a:r>
          </a:p>
        </p:txBody>
      </p:sp>
      <p:sp>
        <p:nvSpPr>
          <p:cNvPr id="16" name="TextBox 15"/>
          <p:cNvSpPr txBox="1"/>
          <p:nvPr/>
        </p:nvSpPr>
        <p:spPr>
          <a:xfrm>
            <a:off x="304800" y="3810000"/>
            <a:ext cx="1905000" cy="1862048"/>
          </a:xfrm>
          <a:prstGeom prst="rect">
            <a:avLst/>
          </a:prstGeom>
          <a:noFill/>
        </p:spPr>
        <p:txBody>
          <a:bodyPr wrap="square" rtlCol="0">
            <a:spAutoFit/>
          </a:bodyPr>
          <a:lstStyle/>
          <a:p>
            <a:pPr algn="ctr"/>
            <a:r>
              <a:rPr lang="en-US" sz="11500" dirty="0" smtClean="0">
                <a:ln>
                  <a:solidFill>
                    <a:schemeClr val="bg1"/>
                  </a:solidFill>
                </a:ln>
                <a:solidFill>
                  <a:srgbClr val="FF0000"/>
                </a:solidFill>
                <a:effectLst>
                  <a:glow rad="63500">
                    <a:schemeClr val="accent1">
                      <a:satMod val="175000"/>
                      <a:alpha val="40000"/>
                    </a:schemeClr>
                  </a:glow>
                </a:effectLst>
                <a:latin typeface="Bog Standard" pitchFamily="2" charset="0"/>
              </a:rPr>
              <a:t>C</a:t>
            </a:r>
            <a:endParaRPr lang="en-US" sz="4000" dirty="0">
              <a:ln>
                <a:solidFill>
                  <a:schemeClr val="bg1"/>
                </a:solidFill>
              </a:ln>
              <a:solidFill>
                <a:srgbClr val="FF0000"/>
              </a:solidFill>
              <a:effectLst>
                <a:glow rad="63500">
                  <a:schemeClr val="accent1">
                    <a:satMod val="175000"/>
                    <a:alpha val="40000"/>
                  </a:schemeClr>
                </a:glow>
              </a:effectLst>
              <a:latin typeface="Bog Standard" pitchFamily="2" charset="0"/>
            </a:endParaRPr>
          </a:p>
        </p:txBody>
      </p:sp>
      <p:sp>
        <p:nvSpPr>
          <p:cNvPr id="17" name="TextBox 16"/>
          <p:cNvSpPr txBox="1"/>
          <p:nvPr/>
        </p:nvSpPr>
        <p:spPr>
          <a:xfrm>
            <a:off x="2667000" y="1066800"/>
            <a:ext cx="5503430" cy="4524315"/>
          </a:xfrm>
          <a:prstGeom prst="rect">
            <a:avLst/>
          </a:prstGeom>
          <a:noFill/>
        </p:spPr>
        <p:txBody>
          <a:bodyPr wrap="none" rtlCol="0">
            <a:spAutoFit/>
          </a:bodyPr>
          <a:lstStyle/>
          <a:p>
            <a:r>
              <a:rPr lang="en-US" sz="3600" dirty="0" smtClean="0">
                <a:solidFill>
                  <a:schemeClr val="bg1"/>
                </a:solidFill>
                <a:latin typeface="Bog Standard" pitchFamily="2" charset="0"/>
              </a:rPr>
              <a:t>In this passage we </a:t>
            </a:r>
          </a:p>
          <a:p>
            <a:r>
              <a:rPr lang="en-US" sz="3600" dirty="0" smtClean="0">
                <a:solidFill>
                  <a:schemeClr val="bg1"/>
                </a:solidFill>
                <a:latin typeface="Bog Standard" pitchFamily="2" charset="0"/>
              </a:rPr>
              <a:t>are encouraged to</a:t>
            </a:r>
          </a:p>
          <a:p>
            <a:r>
              <a:rPr lang="en-US" sz="3600" dirty="0" smtClean="0">
                <a:solidFill>
                  <a:schemeClr val="bg1"/>
                </a:solidFill>
                <a:latin typeface="Bog Standard" pitchFamily="2" charset="0"/>
              </a:rPr>
              <a:t>overflow with:</a:t>
            </a:r>
          </a:p>
          <a:p>
            <a:endParaRPr lang="en-US" sz="3600" dirty="0" smtClean="0">
              <a:solidFill>
                <a:schemeClr val="bg1"/>
              </a:solidFill>
              <a:latin typeface="Bog Standard" pitchFamily="2" charset="0"/>
            </a:endParaRPr>
          </a:p>
          <a:p>
            <a:pPr marL="742950" indent="-742950">
              <a:buAutoNum type="alphaLcParenR"/>
            </a:pPr>
            <a:r>
              <a:rPr lang="en-US" sz="3600" dirty="0" smtClean="0">
                <a:solidFill>
                  <a:schemeClr val="bg1"/>
                </a:solidFill>
                <a:latin typeface="Bog Standard" pitchFamily="2" charset="0"/>
              </a:rPr>
              <a:t>joy</a:t>
            </a:r>
          </a:p>
          <a:p>
            <a:pPr marL="514350" indent="-514350">
              <a:buAutoNum type="alphaLcParenR"/>
            </a:pPr>
            <a:r>
              <a:rPr lang="en-US" sz="3600" dirty="0" smtClean="0">
                <a:solidFill>
                  <a:schemeClr val="bg1"/>
                </a:solidFill>
                <a:latin typeface="Bog Standard" pitchFamily="2" charset="0"/>
              </a:rPr>
              <a:t> happiness</a:t>
            </a:r>
          </a:p>
          <a:p>
            <a:pPr marL="514350" indent="-514350">
              <a:buAutoNum type="alphaLcParenR"/>
            </a:pPr>
            <a:r>
              <a:rPr lang="en-US" sz="3600" dirty="0" smtClean="0">
                <a:solidFill>
                  <a:schemeClr val="bg1"/>
                </a:solidFill>
                <a:latin typeface="Bog Standard" pitchFamily="2" charset="0"/>
              </a:rPr>
              <a:t> thankfulness</a:t>
            </a:r>
          </a:p>
          <a:p>
            <a:pPr marL="514350" indent="-514350">
              <a:buAutoNum type="alphaLcParenR"/>
            </a:pPr>
            <a:r>
              <a:rPr lang="en-US" sz="3600" dirty="0" smtClean="0">
                <a:solidFill>
                  <a:schemeClr val="bg1"/>
                </a:solidFill>
                <a:latin typeface="Bog Standard" pitchFamily="2" charset="0"/>
              </a:rPr>
              <a:t> spiritual strength</a:t>
            </a:r>
            <a:endParaRPr lang="en-US" sz="3200" dirty="0" smtClean="0">
              <a:solidFill>
                <a:schemeClr val="bg1"/>
              </a:solidFill>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2000" fill="hold"/>
                                        <p:tgtEl>
                                          <p:spTgt spid="16"/>
                                        </p:tgtEl>
                                        <p:attrNameLst>
                                          <p:attrName>ppt_w</p:attrName>
                                        </p:attrNameLst>
                                      </p:cBhvr>
                                      <p:tavLst>
                                        <p:tav tm="0">
                                          <p:val>
                                            <p:strVal val="#ppt_w+.3"/>
                                          </p:val>
                                        </p:tav>
                                        <p:tav tm="100000">
                                          <p:val>
                                            <p:strVal val="#ppt_w"/>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animEffect transition="in" filter="fade">
                                      <p:cBhvr>
                                        <p:cTn id="1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Bible</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8" name="TextBox 7"/>
          <p:cNvSpPr txBox="1"/>
          <p:nvPr/>
        </p:nvSpPr>
        <p:spPr>
          <a:xfrm>
            <a:off x="381000" y="3733800"/>
            <a:ext cx="1600200" cy="1862048"/>
          </a:xfrm>
          <a:prstGeom prst="rect">
            <a:avLst/>
          </a:prstGeom>
          <a:noFill/>
        </p:spPr>
        <p:txBody>
          <a:bodyPr wrap="square" rtlCol="0">
            <a:spAutoFit/>
          </a:bodyPr>
          <a:lstStyle/>
          <a:p>
            <a:pPr algn="ctr"/>
            <a:r>
              <a:rPr lang="en-US" sz="11500" dirty="0" smtClean="0">
                <a:ln>
                  <a:solidFill>
                    <a:schemeClr val="bg1"/>
                  </a:solidFill>
                </a:ln>
                <a:solidFill>
                  <a:srgbClr val="FF0000"/>
                </a:solidFill>
                <a:effectLst>
                  <a:glow rad="139700">
                    <a:schemeClr val="accent5">
                      <a:lumMod val="20000"/>
                      <a:lumOff val="80000"/>
                      <a:alpha val="40000"/>
                    </a:schemeClr>
                  </a:glow>
                </a:effectLst>
                <a:latin typeface="Bog Standard" pitchFamily="2" charset="0"/>
              </a:rPr>
              <a:t>A</a:t>
            </a:r>
            <a:endParaRPr lang="en-US" sz="1100" dirty="0" smtClean="0">
              <a:ln>
                <a:solidFill>
                  <a:schemeClr val="bg1"/>
                </a:solidFill>
              </a:ln>
              <a:solidFill>
                <a:srgbClr val="FF0000"/>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815023" y="1295400"/>
            <a:ext cx="6328977" cy="4339650"/>
          </a:xfrm>
          <a:prstGeom prst="rect">
            <a:avLst/>
          </a:prstGeom>
          <a:noFill/>
        </p:spPr>
        <p:txBody>
          <a:bodyPr wrap="square" rtlCol="0">
            <a:spAutoFit/>
          </a:bodyPr>
          <a:lstStyle/>
          <a:p>
            <a:r>
              <a:rPr lang="en-US" sz="3200" dirty="0" smtClean="0">
                <a:solidFill>
                  <a:schemeClr val="bg1"/>
                </a:solidFill>
                <a:latin typeface="Bog Standard" pitchFamily="2" charset="0"/>
              </a:rPr>
              <a:t>There is a danger that we might be taken captive by empty and hollow:</a:t>
            </a:r>
          </a:p>
          <a:p>
            <a:endParaRPr lang="en-US" sz="1600" dirty="0" smtClean="0">
              <a:solidFill>
                <a:schemeClr val="bg1"/>
              </a:solidFill>
              <a:latin typeface="Bog Standard" pitchFamily="2" charset="0"/>
            </a:endParaRPr>
          </a:p>
          <a:p>
            <a:pPr marL="514350" indent="-514350">
              <a:buAutoNum type="alphaLcParenR"/>
            </a:pPr>
            <a:r>
              <a:rPr lang="en-US" sz="3200" dirty="0" smtClean="0">
                <a:solidFill>
                  <a:schemeClr val="bg1"/>
                </a:solidFill>
                <a:latin typeface="Bog Standard" pitchFamily="2" charset="0"/>
              </a:rPr>
              <a:t>Philosophies</a:t>
            </a:r>
          </a:p>
          <a:p>
            <a:pPr marL="514350" indent="-514350">
              <a:buAutoNum type="alphaLcParenR"/>
            </a:pPr>
            <a:r>
              <a:rPr lang="en-US" sz="3200" dirty="0" smtClean="0">
                <a:solidFill>
                  <a:schemeClr val="bg1"/>
                </a:solidFill>
                <a:latin typeface="Bog Standard" pitchFamily="2" charset="0"/>
              </a:rPr>
              <a:t>Promises</a:t>
            </a:r>
          </a:p>
          <a:p>
            <a:pPr marL="514350" indent="-514350">
              <a:buAutoNum type="alphaLcParenR"/>
            </a:pPr>
            <a:r>
              <a:rPr lang="en-US" sz="3200" dirty="0" smtClean="0">
                <a:solidFill>
                  <a:schemeClr val="bg1"/>
                </a:solidFill>
                <a:latin typeface="Bog Standard" pitchFamily="2" charset="0"/>
              </a:rPr>
              <a:t>Practices</a:t>
            </a:r>
          </a:p>
          <a:p>
            <a:pPr marL="514350" indent="-514350">
              <a:buAutoNum type="alphaLcParenR"/>
            </a:pPr>
            <a:r>
              <a:rPr lang="en-US" sz="3200" dirty="0" smtClean="0">
                <a:solidFill>
                  <a:schemeClr val="bg1"/>
                </a:solidFill>
                <a:latin typeface="Bog Standard" pitchFamily="2" charset="0"/>
              </a:rPr>
              <a:t>Platitudes</a:t>
            </a:r>
          </a:p>
        </p:txBody>
      </p:sp>
      <p:sp>
        <p:nvSpPr>
          <p:cNvPr id="12" name="TextBox 11"/>
          <p:cNvSpPr txBox="1"/>
          <p:nvPr/>
        </p:nvSpPr>
        <p:spPr>
          <a:xfrm>
            <a:off x="3429000" y="533400"/>
            <a:ext cx="4665060" cy="646331"/>
          </a:xfrm>
          <a:prstGeom prst="rect">
            <a:avLst/>
          </a:prstGeom>
          <a:noFill/>
        </p:spPr>
        <p:txBody>
          <a:bodyPr wrap="none" rtlCol="0">
            <a:spAutoFit/>
          </a:bodyPr>
          <a:lstStyle/>
          <a:p>
            <a:r>
              <a:rPr lang="en-US" sz="3600" dirty="0" smtClean="0">
                <a:solidFill>
                  <a:schemeClr val="bg1"/>
                </a:solidFill>
                <a:latin typeface="Bog Standard" pitchFamily="2" charset="0"/>
              </a:rPr>
              <a:t>Colossians 2:6-12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Bible</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8" name="TextBox 7"/>
          <p:cNvSpPr txBox="1"/>
          <p:nvPr/>
        </p:nvSpPr>
        <p:spPr>
          <a:xfrm>
            <a:off x="3733800" y="5486400"/>
            <a:ext cx="3962400" cy="1015663"/>
          </a:xfrm>
          <a:prstGeom prst="rect">
            <a:avLst/>
          </a:prstGeom>
          <a:noFill/>
        </p:spPr>
        <p:txBody>
          <a:bodyPr wrap="square" rtlCol="0">
            <a:spAutoFit/>
          </a:bodyPr>
          <a:lstStyle/>
          <a:p>
            <a:pPr algn="ctr"/>
            <a:r>
              <a:rPr lang="en-US" sz="6000" dirty="0" smtClean="0">
                <a:solidFill>
                  <a:srgbClr val="FF0000"/>
                </a:solidFill>
                <a:effectLst>
                  <a:glow rad="139700">
                    <a:schemeClr val="accent5">
                      <a:lumMod val="20000"/>
                      <a:lumOff val="80000"/>
                      <a:alpha val="40000"/>
                    </a:schemeClr>
                  </a:glow>
                </a:effectLst>
                <a:latin typeface="Bog Standard" pitchFamily="2" charset="0"/>
              </a:rPr>
              <a:t>False</a:t>
            </a:r>
            <a:endParaRPr lang="en-US" sz="2000" dirty="0" smtClean="0">
              <a:solidFill>
                <a:srgbClr val="FF0000"/>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743200" y="1371600"/>
            <a:ext cx="6400800" cy="4524315"/>
          </a:xfrm>
          <a:prstGeom prst="rect">
            <a:avLst/>
          </a:prstGeom>
          <a:noFill/>
        </p:spPr>
        <p:txBody>
          <a:bodyPr wrap="square" rtlCol="0">
            <a:spAutoFit/>
          </a:bodyPr>
          <a:lstStyle/>
          <a:p>
            <a:r>
              <a:rPr lang="en-US" sz="3200" dirty="0" smtClean="0">
                <a:solidFill>
                  <a:schemeClr val="bg1"/>
                </a:solidFill>
                <a:latin typeface="Bog Standard" pitchFamily="2" charset="0"/>
              </a:rPr>
              <a:t>True or False:</a:t>
            </a:r>
          </a:p>
          <a:p>
            <a:r>
              <a:rPr lang="en-US" sz="3200" dirty="0" smtClean="0">
                <a:solidFill>
                  <a:schemeClr val="bg1"/>
                </a:solidFill>
                <a:latin typeface="Bog Standard" pitchFamily="2" charset="0"/>
              </a:rPr>
              <a:t>Jesus Christ is the head</a:t>
            </a:r>
          </a:p>
          <a:p>
            <a:r>
              <a:rPr lang="en-US" sz="3200" dirty="0" smtClean="0">
                <a:solidFill>
                  <a:schemeClr val="bg1"/>
                </a:solidFill>
                <a:latin typeface="Bog Standard" pitchFamily="2" charset="0"/>
              </a:rPr>
              <a:t>over every power and</a:t>
            </a:r>
          </a:p>
          <a:p>
            <a:r>
              <a:rPr lang="en-US" sz="3200" dirty="0" smtClean="0">
                <a:solidFill>
                  <a:schemeClr val="bg1"/>
                </a:solidFill>
                <a:latin typeface="Bog Standard" pitchFamily="2" charset="0"/>
              </a:rPr>
              <a:t>authority in heaven. He’s</a:t>
            </a:r>
          </a:p>
          <a:p>
            <a:r>
              <a:rPr lang="en-US" sz="3200" dirty="0" smtClean="0">
                <a:solidFill>
                  <a:schemeClr val="bg1"/>
                </a:solidFill>
                <a:latin typeface="Bog Standard" pitchFamily="2" charset="0"/>
              </a:rPr>
              <a:t>working on being head</a:t>
            </a:r>
          </a:p>
          <a:p>
            <a:r>
              <a:rPr lang="en-US" sz="3200" dirty="0" smtClean="0">
                <a:solidFill>
                  <a:schemeClr val="bg1"/>
                </a:solidFill>
                <a:latin typeface="Bog Standard" pitchFamily="2" charset="0"/>
              </a:rPr>
              <a:t>over every power and</a:t>
            </a:r>
          </a:p>
          <a:p>
            <a:r>
              <a:rPr lang="en-US" sz="3200" dirty="0" smtClean="0">
                <a:solidFill>
                  <a:schemeClr val="bg1"/>
                </a:solidFill>
                <a:latin typeface="Bog Standard" pitchFamily="2" charset="0"/>
              </a:rPr>
              <a:t>authority on earth, too.</a:t>
            </a:r>
          </a:p>
          <a:p>
            <a:r>
              <a:rPr lang="en-US" sz="3200" dirty="0" smtClean="0">
                <a:solidFill>
                  <a:schemeClr val="bg1"/>
                </a:solidFill>
                <a:latin typeface="Bog Standard" pitchFamily="2" charset="0"/>
              </a:rPr>
              <a:t>That’s where we come </a:t>
            </a:r>
          </a:p>
          <a:p>
            <a:r>
              <a:rPr lang="en-US" sz="3200" dirty="0" smtClean="0">
                <a:solidFill>
                  <a:schemeClr val="bg1"/>
                </a:solidFill>
                <a:latin typeface="Bog Standard" pitchFamily="2" charset="0"/>
              </a:rPr>
              <a:t>in!</a:t>
            </a:r>
          </a:p>
        </p:txBody>
      </p:sp>
      <p:sp>
        <p:nvSpPr>
          <p:cNvPr id="9" name="TextBox 8"/>
          <p:cNvSpPr txBox="1"/>
          <p:nvPr/>
        </p:nvSpPr>
        <p:spPr>
          <a:xfrm>
            <a:off x="3505200" y="457200"/>
            <a:ext cx="4665060" cy="646331"/>
          </a:xfrm>
          <a:prstGeom prst="rect">
            <a:avLst/>
          </a:prstGeom>
          <a:noFill/>
        </p:spPr>
        <p:txBody>
          <a:bodyPr wrap="none" rtlCol="0">
            <a:spAutoFit/>
          </a:bodyPr>
          <a:lstStyle/>
          <a:p>
            <a:r>
              <a:rPr lang="en-US" sz="3600" dirty="0" smtClean="0">
                <a:solidFill>
                  <a:schemeClr val="bg1"/>
                </a:solidFill>
                <a:latin typeface="Bog Standard" pitchFamily="2" charset="0"/>
              </a:rPr>
              <a:t>Colossians 2:6-12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Bible</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8" name="TextBox 7"/>
          <p:cNvSpPr txBox="1"/>
          <p:nvPr/>
        </p:nvSpPr>
        <p:spPr>
          <a:xfrm>
            <a:off x="2895600" y="2590800"/>
            <a:ext cx="2438400" cy="830997"/>
          </a:xfrm>
          <a:prstGeom prst="rect">
            <a:avLst/>
          </a:prstGeom>
          <a:noFill/>
        </p:spPr>
        <p:txBody>
          <a:bodyPr wrap="square" rtlCol="0">
            <a:spAutoFit/>
          </a:bodyPr>
          <a:lstStyle/>
          <a:p>
            <a:r>
              <a:rPr lang="en-US" sz="4800" dirty="0" smtClean="0">
                <a:ln>
                  <a:solidFill>
                    <a:schemeClr val="bg1"/>
                  </a:solidFill>
                </a:ln>
                <a:solidFill>
                  <a:srgbClr val="FF0000"/>
                </a:solidFill>
                <a:effectLst>
                  <a:glow rad="139700">
                    <a:schemeClr val="accent5">
                      <a:lumMod val="20000"/>
                      <a:lumOff val="80000"/>
                      <a:alpha val="40000"/>
                    </a:schemeClr>
                  </a:glow>
                </a:effectLst>
                <a:latin typeface="Bog Standard" pitchFamily="2" charset="0"/>
              </a:rPr>
              <a:t>buried</a:t>
            </a:r>
            <a:endParaRPr lang="en-US" sz="4400" dirty="0" smtClean="0">
              <a:ln>
                <a:solidFill>
                  <a:schemeClr val="bg1"/>
                </a:solidFill>
              </a:ln>
              <a:solidFill>
                <a:srgbClr val="FF0000"/>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686783" y="1371600"/>
            <a:ext cx="6441187" cy="4031873"/>
          </a:xfrm>
          <a:prstGeom prst="rect">
            <a:avLst/>
          </a:prstGeom>
          <a:noFill/>
        </p:spPr>
        <p:txBody>
          <a:bodyPr wrap="none" rtlCol="0">
            <a:spAutoFit/>
          </a:bodyPr>
          <a:lstStyle/>
          <a:p>
            <a:r>
              <a:rPr lang="en-US" sz="3200" dirty="0" smtClean="0">
                <a:solidFill>
                  <a:schemeClr val="bg1"/>
                </a:solidFill>
                <a:latin typeface="Bog Standard" pitchFamily="2" charset="0"/>
              </a:rPr>
              <a:t>Fill in the blank:</a:t>
            </a:r>
          </a:p>
          <a:p>
            <a:r>
              <a:rPr lang="en-US" sz="3200" dirty="0" smtClean="0">
                <a:solidFill>
                  <a:schemeClr val="bg1"/>
                </a:solidFill>
                <a:latin typeface="Bog Standard" pitchFamily="2" charset="0"/>
              </a:rPr>
              <a:t>Vs. 12 -  “…having been</a:t>
            </a:r>
          </a:p>
          <a:p>
            <a:endParaRPr lang="en-US" sz="3200" dirty="0" smtClean="0">
              <a:solidFill>
                <a:schemeClr val="bg1"/>
              </a:solidFill>
              <a:latin typeface="Bog Standard" pitchFamily="2" charset="0"/>
            </a:endParaRPr>
          </a:p>
          <a:p>
            <a:r>
              <a:rPr lang="en-US" sz="3200" dirty="0" smtClean="0">
                <a:solidFill>
                  <a:schemeClr val="bg1"/>
                </a:solidFill>
                <a:latin typeface="Bog Standard" pitchFamily="2" charset="0"/>
              </a:rPr>
              <a:t>___________ with him in</a:t>
            </a:r>
          </a:p>
          <a:p>
            <a:r>
              <a:rPr lang="en-US" sz="3200" dirty="0" smtClean="0">
                <a:solidFill>
                  <a:schemeClr val="bg1"/>
                </a:solidFill>
                <a:latin typeface="Bog Standard" pitchFamily="2" charset="0"/>
              </a:rPr>
              <a:t>baptism and raised with</a:t>
            </a:r>
          </a:p>
          <a:p>
            <a:r>
              <a:rPr lang="en-US" sz="3200" dirty="0" smtClean="0">
                <a:solidFill>
                  <a:schemeClr val="bg1"/>
                </a:solidFill>
                <a:latin typeface="Bog Standard" pitchFamily="2" charset="0"/>
              </a:rPr>
              <a:t>him through your faith</a:t>
            </a:r>
          </a:p>
          <a:p>
            <a:r>
              <a:rPr lang="en-US" sz="3200" dirty="0" smtClean="0">
                <a:solidFill>
                  <a:schemeClr val="bg1"/>
                </a:solidFill>
                <a:latin typeface="Bog Standard" pitchFamily="2" charset="0"/>
              </a:rPr>
              <a:t>in the power of God, who</a:t>
            </a:r>
          </a:p>
          <a:p>
            <a:r>
              <a:rPr lang="en-US" sz="3200" dirty="0" smtClean="0">
                <a:solidFill>
                  <a:schemeClr val="bg1"/>
                </a:solidFill>
                <a:latin typeface="Bog Standard" pitchFamily="2" charset="0"/>
              </a:rPr>
              <a:t>raised him from the dead.</a:t>
            </a:r>
          </a:p>
        </p:txBody>
      </p:sp>
      <p:sp>
        <p:nvSpPr>
          <p:cNvPr id="9" name="TextBox 8"/>
          <p:cNvSpPr txBox="1"/>
          <p:nvPr/>
        </p:nvSpPr>
        <p:spPr>
          <a:xfrm>
            <a:off x="3581400" y="304800"/>
            <a:ext cx="4665060" cy="646331"/>
          </a:xfrm>
          <a:prstGeom prst="rect">
            <a:avLst/>
          </a:prstGeom>
          <a:noFill/>
        </p:spPr>
        <p:txBody>
          <a:bodyPr wrap="none" rtlCol="0">
            <a:spAutoFit/>
          </a:bodyPr>
          <a:lstStyle/>
          <a:p>
            <a:r>
              <a:rPr lang="en-US" sz="3600" dirty="0" smtClean="0">
                <a:solidFill>
                  <a:schemeClr val="bg1"/>
                </a:solidFill>
                <a:latin typeface="Bog Standard" pitchFamily="2" charset="0"/>
              </a:rPr>
              <a:t>Colossians 2:6-12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Just</a:t>
            </a:r>
          </a:p>
          <a:p>
            <a:pPr algn="ctr"/>
            <a:r>
              <a:rPr lang="en-US" sz="2000" dirty="0" smtClean="0">
                <a:solidFill>
                  <a:schemeClr val="tx1"/>
                </a:solidFill>
                <a:latin typeface="Boring Lesson" pitchFamily="2" charset="0"/>
              </a:rPr>
              <a:t>Stuff</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6" name="TextBox 5"/>
          <p:cNvSpPr txBox="1"/>
          <p:nvPr/>
        </p:nvSpPr>
        <p:spPr>
          <a:xfrm>
            <a:off x="3429000" y="685800"/>
            <a:ext cx="5152373" cy="646331"/>
          </a:xfrm>
          <a:prstGeom prst="rect">
            <a:avLst/>
          </a:prstGeom>
          <a:noFill/>
        </p:spPr>
        <p:txBody>
          <a:bodyPr wrap="none" rtlCol="0">
            <a:spAutoFit/>
          </a:bodyPr>
          <a:lstStyle/>
          <a:p>
            <a:r>
              <a:rPr lang="en-US" sz="3600" dirty="0" smtClean="0">
                <a:solidFill>
                  <a:schemeClr val="bg1"/>
                </a:solidFill>
                <a:latin typeface="Bog Standard" pitchFamily="2" charset="0"/>
              </a:rPr>
              <a:t>Name the Country</a:t>
            </a:r>
            <a:endParaRPr lang="en-US" sz="3600" dirty="0">
              <a:solidFill>
                <a:schemeClr val="bg1"/>
              </a:solidFill>
              <a:latin typeface="Bog Standard" pitchFamily="2" charset="0"/>
            </a:endParaRPr>
          </a:p>
        </p:txBody>
      </p:sp>
      <p:sp>
        <p:nvSpPr>
          <p:cNvPr id="8" name="TextBox 7"/>
          <p:cNvSpPr txBox="1"/>
          <p:nvPr/>
        </p:nvSpPr>
        <p:spPr>
          <a:xfrm>
            <a:off x="3276600" y="4572000"/>
            <a:ext cx="4724400" cy="1015663"/>
          </a:xfrm>
          <a:prstGeom prst="rect">
            <a:avLst/>
          </a:prstGeom>
          <a:noFill/>
        </p:spPr>
        <p:txBody>
          <a:bodyPr wrap="square" rtlCol="0">
            <a:spAutoFit/>
          </a:bodyPr>
          <a:lstStyle/>
          <a:p>
            <a:pPr algn="ctr"/>
            <a:r>
              <a:rPr lang="en-US" sz="6000" dirty="0" smtClean="0">
                <a:solidFill>
                  <a:schemeClr val="bg1"/>
                </a:solidFill>
                <a:effectLst>
                  <a:glow rad="139700">
                    <a:schemeClr val="accent5">
                      <a:lumMod val="20000"/>
                      <a:lumOff val="80000"/>
                      <a:alpha val="40000"/>
                    </a:schemeClr>
                  </a:glow>
                </a:effectLst>
                <a:latin typeface="Bog Standard" pitchFamily="2" charset="0"/>
              </a:rPr>
              <a:t>Germany</a:t>
            </a:r>
            <a:endParaRPr lang="en-US" sz="100" dirty="0" smtClean="0">
              <a:solidFill>
                <a:schemeClr val="bg1"/>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581400" y="1981200"/>
            <a:ext cx="5257800" cy="2062103"/>
          </a:xfrm>
          <a:prstGeom prst="rect">
            <a:avLst/>
          </a:prstGeom>
          <a:noFill/>
        </p:spPr>
        <p:txBody>
          <a:bodyPr wrap="square" rtlCol="0">
            <a:spAutoFit/>
          </a:bodyPr>
          <a:lstStyle/>
          <a:p>
            <a:pPr>
              <a:buFont typeface="Arial" pitchFamily="34" charset="0"/>
              <a:buChar char="•"/>
            </a:pPr>
            <a:r>
              <a:rPr lang="en-US" sz="3200" dirty="0" smtClean="0">
                <a:solidFill>
                  <a:schemeClr val="bg1"/>
                </a:solidFill>
                <a:latin typeface="Bog Standard" pitchFamily="2" charset="0"/>
              </a:rPr>
              <a:t>Frankfurt</a:t>
            </a:r>
          </a:p>
          <a:p>
            <a:pPr>
              <a:buFont typeface="Arial" pitchFamily="34" charset="0"/>
              <a:buChar char="•"/>
            </a:pPr>
            <a:r>
              <a:rPr lang="en-US" sz="3200" dirty="0" smtClean="0">
                <a:solidFill>
                  <a:schemeClr val="bg1"/>
                </a:solidFill>
                <a:latin typeface="Bog Standard" pitchFamily="2" charset="0"/>
              </a:rPr>
              <a:t>Bonn</a:t>
            </a:r>
          </a:p>
          <a:p>
            <a:pPr>
              <a:buFont typeface="Arial" pitchFamily="34" charset="0"/>
              <a:buChar char="•"/>
            </a:pPr>
            <a:r>
              <a:rPr lang="en-US" sz="3200" dirty="0" smtClean="0">
                <a:solidFill>
                  <a:schemeClr val="bg1"/>
                </a:solidFill>
                <a:latin typeface="Bog Standard" pitchFamily="2" charset="0"/>
              </a:rPr>
              <a:t>Munich</a:t>
            </a:r>
          </a:p>
          <a:p>
            <a:pPr>
              <a:buFont typeface="Arial" pitchFamily="34" charset="0"/>
              <a:buChar char="•"/>
            </a:pPr>
            <a:r>
              <a:rPr lang="en-US" sz="3200" dirty="0" smtClean="0">
                <a:solidFill>
                  <a:schemeClr val="bg1"/>
                </a:solidFill>
                <a:latin typeface="Bog Standard" pitchFamily="2" charset="0"/>
              </a:rPr>
              <a:t>Black Forest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par>
                          <p:cTn id="12" fill="hold">
                            <p:stCondLst>
                              <p:cond delay="2000"/>
                            </p:stCondLst>
                            <p:childTnLst>
                              <p:par>
                                <p:cTn id="13" presetID="55" presetClass="entr" presetSubtype="0" fill="hold" grpId="0" nodeType="afterEffect">
                                  <p:stCondLst>
                                    <p:cond delay="2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0.70"/>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000" fill="hold"/>
                                        <p:tgtEl>
                                          <p:spTgt spid="8"/>
                                        </p:tgtEl>
                                        <p:attrNameLst>
                                          <p:attrName>ppt_w</p:attrName>
                                        </p:attrNameLst>
                                      </p:cBhvr>
                                      <p:tavLst>
                                        <p:tav tm="0">
                                          <p:val>
                                            <p:strVal val="#ppt_w+.3"/>
                                          </p:val>
                                        </p:tav>
                                        <p:tav tm="100000">
                                          <p:val>
                                            <p:strVal val="#ppt_w"/>
                                          </p:val>
                                        </p:tav>
                                      </p:tavLst>
                                    </p:anim>
                                    <p:anim calcmode="lin" valueType="num">
                                      <p:cBhvr>
                                        <p:cTn id="23" dur="2000" fill="hold"/>
                                        <p:tgtEl>
                                          <p:spTgt spid="8"/>
                                        </p:tgtEl>
                                        <p:attrNameLst>
                                          <p:attrName>ppt_h</p:attrName>
                                        </p:attrNameLst>
                                      </p:cBhvr>
                                      <p:tavLst>
                                        <p:tav tm="0">
                                          <p:val>
                                            <p:strVal val="#ppt_h"/>
                                          </p:val>
                                        </p:tav>
                                        <p:tav tm="100000">
                                          <p:val>
                                            <p:strVal val="#ppt_h"/>
                                          </p:val>
                                        </p:tav>
                                      </p:tavLst>
                                    </p:anim>
                                    <p:animEffect transition="in" filter="fade">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Just</a:t>
            </a:r>
          </a:p>
          <a:p>
            <a:pPr algn="ctr"/>
            <a:r>
              <a:rPr lang="en-US" sz="2000" dirty="0" smtClean="0">
                <a:solidFill>
                  <a:schemeClr val="tx1"/>
                </a:solidFill>
                <a:latin typeface="Boring Lesson" pitchFamily="2" charset="0"/>
              </a:rPr>
              <a:t>Stuff</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10" name="Oval 9"/>
          <p:cNvSpPr/>
          <p:nvPr/>
        </p:nvSpPr>
        <p:spPr>
          <a:xfrm>
            <a:off x="685800" y="2286000"/>
            <a:ext cx="1066800" cy="1066800"/>
          </a:xfrm>
          <a:prstGeom prst="ellipse">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276600" y="1676400"/>
            <a:ext cx="5562600" cy="2477601"/>
          </a:xfrm>
          <a:prstGeom prst="rect">
            <a:avLst/>
          </a:prstGeom>
          <a:noFill/>
        </p:spPr>
        <p:txBody>
          <a:bodyPr wrap="square" rtlCol="0">
            <a:spAutoFit/>
          </a:bodyPr>
          <a:lstStyle/>
          <a:p>
            <a:endParaRPr lang="en-US" sz="1100" dirty="0" smtClean="0">
              <a:solidFill>
                <a:schemeClr val="bg1"/>
              </a:solidFill>
              <a:latin typeface="Bog Standard" pitchFamily="2" charset="0"/>
            </a:endParaRPr>
          </a:p>
          <a:p>
            <a:pPr>
              <a:buFont typeface="Arial" pitchFamily="34" charset="0"/>
              <a:buChar char="•"/>
            </a:pPr>
            <a:r>
              <a:rPr lang="en-US" sz="3600" dirty="0" smtClean="0">
                <a:solidFill>
                  <a:schemeClr val="bg1"/>
                </a:solidFill>
                <a:latin typeface="Bog Standard" pitchFamily="2" charset="0"/>
              </a:rPr>
              <a:t>Canterbury</a:t>
            </a:r>
          </a:p>
          <a:p>
            <a:pPr>
              <a:buFont typeface="Arial" pitchFamily="34" charset="0"/>
              <a:buChar char="•"/>
            </a:pPr>
            <a:r>
              <a:rPr lang="en-US" sz="3600" dirty="0" smtClean="0">
                <a:solidFill>
                  <a:schemeClr val="bg1"/>
                </a:solidFill>
                <a:latin typeface="Bog Standard" pitchFamily="2" charset="0"/>
              </a:rPr>
              <a:t>Birmingham</a:t>
            </a:r>
          </a:p>
          <a:p>
            <a:pPr>
              <a:buFont typeface="Arial" pitchFamily="34" charset="0"/>
              <a:buChar char="•"/>
            </a:pPr>
            <a:r>
              <a:rPr lang="en-US" sz="3600" dirty="0" smtClean="0">
                <a:solidFill>
                  <a:schemeClr val="bg1"/>
                </a:solidFill>
                <a:latin typeface="Bog Standard" pitchFamily="2" charset="0"/>
              </a:rPr>
              <a:t>Nottingham</a:t>
            </a:r>
          </a:p>
          <a:p>
            <a:pPr>
              <a:buFont typeface="Arial" pitchFamily="34" charset="0"/>
              <a:buChar char="•"/>
            </a:pPr>
            <a:r>
              <a:rPr lang="en-US" sz="3600" dirty="0" smtClean="0">
                <a:solidFill>
                  <a:schemeClr val="bg1"/>
                </a:solidFill>
                <a:latin typeface="Bog Standard" pitchFamily="2" charset="0"/>
              </a:rPr>
              <a:t>Stonehenge</a:t>
            </a:r>
          </a:p>
        </p:txBody>
      </p:sp>
      <p:sp>
        <p:nvSpPr>
          <p:cNvPr id="12" name="Rectangle 11"/>
          <p:cNvSpPr/>
          <p:nvPr/>
        </p:nvSpPr>
        <p:spPr>
          <a:xfrm>
            <a:off x="3352800" y="4267200"/>
            <a:ext cx="5029200" cy="1015663"/>
          </a:xfrm>
          <a:prstGeom prst="rect">
            <a:avLst/>
          </a:prstGeom>
          <a:effectLst>
            <a:innerShdw blurRad="114300">
              <a:prstClr val="black"/>
            </a:innerShdw>
          </a:effectLst>
        </p:spPr>
        <p:txBody>
          <a:bodyPr wrap="square">
            <a:spAutoFit/>
            <a:scene3d>
              <a:camera prst="orthographicFront"/>
              <a:lightRig rig="threePt" dir="t"/>
            </a:scene3d>
            <a:sp3d extrusionH="57150">
              <a:bevelT w="38100" h="38100" prst="relaxedInset"/>
            </a:sp3d>
          </a:bodyPr>
          <a:lstStyle/>
          <a:p>
            <a:pPr marL="742950" indent="-742950"/>
            <a:r>
              <a:rPr lang="en-US" sz="6000" dirty="0" smtClean="0">
                <a:solidFill>
                  <a:schemeClr val="bg1"/>
                </a:solidFill>
                <a:effectLst>
                  <a:glow rad="101600">
                    <a:schemeClr val="bg2">
                      <a:alpha val="60000"/>
                    </a:schemeClr>
                  </a:glow>
                </a:effectLst>
                <a:latin typeface="Bog Standard" pitchFamily="2" charset="0"/>
              </a:rPr>
              <a:t>England</a:t>
            </a:r>
            <a:endParaRPr lang="en-US" sz="3200" dirty="0" smtClean="0">
              <a:solidFill>
                <a:schemeClr val="bg1"/>
              </a:solidFill>
              <a:effectLst>
                <a:glow rad="101600">
                  <a:schemeClr val="bg2">
                    <a:alpha val="60000"/>
                  </a:schemeClr>
                </a:glow>
              </a:effectLst>
              <a:latin typeface="Bog Standard" pitchFamily="2" charset="0"/>
            </a:endParaRPr>
          </a:p>
        </p:txBody>
      </p:sp>
      <p:sp>
        <p:nvSpPr>
          <p:cNvPr id="13" name="TextBox 12"/>
          <p:cNvSpPr txBox="1"/>
          <p:nvPr/>
        </p:nvSpPr>
        <p:spPr>
          <a:xfrm>
            <a:off x="3429000" y="685800"/>
            <a:ext cx="5152373" cy="646331"/>
          </a:xfrm>
          <a:prstGeom prst="rect">
            <a:avLst/>
          </a:prstGeom>
          <a:noFill/>
        </p:spPr>
        <p:txBody>
          <a:bodyPr wrap="none" rtlCol="0">
            <a:spAutoFit/>
          </a:bodyPr>
          <a:lstStyle/>
          <a:p>
            <a:r>
              <a:rPr lang="en-US" sz="3600" dirty="0" smtClean="0">
                <a:solidFill>
                  <a:schemeClr val="bg1"/>
                </a:solidFill>
                <a:latin typeface="Bog Standard" pitchFamily="2" charset="0"/>
              </a:rPr>
              <a:t>Name the Country</a:t>
            </a:r>
            <a:endParaRPr lang="en-US" sz="3600" dirty="0">
              <a:solidFill>
                <a:schemeClr val="bg1"/>
              </a:solidFill>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nodeType="click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100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17" dur="1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Just</a:t>
            </a:r>
          </a:p>
          <a:p>
            <a:pPr algn="ctr"/>
            <a:r>
              <a:rPr lang="en-US" sz="2000" dirty="0" smtClean="0">
                <a:solidFill>
                  <a:schemeClr val="tx1"/>
                </a:solidFill>
                <a:latin typeface="Boring Lesson" pitchFamily="2" charset="0"/>
              </a:rPr>
              <a:t>Stuff</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8" name="TextBox 7"/>
          <p:cNvSpPr txBox="1"/>
          <p:nvPr/>
        </p:nvSpPr>
        <p:spPr>
          <a:xfrm>
            <a:off x="3429000" y="4876800"/>
            <a:ext cx="2971800" cy="923330"/>
          </a:xfrm>
          <a:prstGeom prst="rect">
            <a:avLst/>
          </a:prstGeom>
          <a:noFill/>
        </p:spPr>
        <p:txBody>
          <a:bodyPr wrap="square" rtlCol="0">
            <a:spAutoFit/>
          </a:bodyPr>
          <a:lstStyle/>
          <a:p>
            <a:pPr>
              <a:tabLst>
                <a:tab pos="3206750" algn="l"/>
              </a:tabLst>
            </a:pPr>
            <a:r>
              <a:rPr lang="en-US" sz="5400" dirty="0" smtClean="0">
                <a:ln>
                  <a:solidFill>
                    <a:schemeClr val="tx1"/>
                  </a:solidFill>
                </a:ln>
                <a:solidFill>
                  <a:schemeClr val="bg1"/>
                </a:solidFill>
                <a:effectLst>
                  <a:glow rad="139700">
                    <a:schemeClr val="accent5">
                      <a:lumMod val="20000"/>
                      <a:lumOff val="80000"/>
                      <a:alpha val="40000"/>
                    </a:schemeClr>
                  </a:glow>
                </a:effectLst>
                <a:latin typeface="Bog Standard" pitchFamily="2" charset="0"/>
              </a:rPr>
              <a:t>Iraq</a:t>
            </a:r>
            <a:endParaRPr lang="en-US" sz="200" dirty="0" smtClean="0">
              <a:ln>
                <a:solidFill>
                  <a:schemeClr val="tx1"/>
                </a:solidFill>
              </a:ln>
              <a:solidFill>
                <a:schemeClr val="bg1"/>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153400" y="5943600"/>
            <a:ext cx="533400" cy="457200"/>
          </a:xfrm>
          <a:prstGeom prst="actionButtonBackPrevious">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352800" y="1905000"/>
            <a:ext cx="5791200" cy="3046988"/>
          </a:xfrm>
          <a:prstGeom prst="rect">
            <a:avLst/>
          </a:prstGeom>
          <a:noFill/>
        </p:spPr>
        <p:txBody>
          <a:bodyPr wrap="square" rtlCol="0">
            <a:spAutoFit/>
          </a:bodyPr>
          <a:lstStyle/>
          <a:p>
            <a:pPr>
              <a:buFont typeface="Arial" pitchFamily="34" charset="0"/>
              <a:buChar char="•"/>
            </a:pPr>
            <a:r>
              <a:rPr lang="en-US" sz="3200" dirty="0" smtClean="0">
                <a:solidFill>
                  <a:schemeClr val="bg1"/>
                </a:solidFill>
                <a:latin typeface="Bog Standard" pitchFamily="2" charset="0"/>
              </a:rPr>
              <a:t>Mosul</a:t>
            </a:r>
          </a:p>
          <a:p>
            <a:pPr>
              <a:buFont typeface="Arial" pitchFamily="34" charset="0"/>
              <a:buChar char="•"/>
            </a:pPr>
            <a:r>
              <a:rPr lang="en-US" sz="3200" dirty="0" err="1" smtClean="0">
                <a:solidFill>
                  <a:schemeClr val="bg1"/>
                </a:solidFill>
                <a:latin typeface="Bog Standard" pitchFamily="2" charset="0"/>
              </a:rPr>
              <a:t>Tekrit</a:t>
            </a:r>
            <a:endParaRPr lang="en-US" sz="3200" dirty="0" smtClean="0">
              <a:solidFill>
                <a:schemeClr val="bg1"/>
              </a:solidFill>
              <a:latin typeface="Bog Standard" pitchFamily="2" charset="0"/>
            </a:endParaRPr>
          </a:p>
          <a:p>
            <a:pPr>
              <a:buFont typeface="Arial" pitchFamily="34" charset="0"/>
              <a:buChar char="•"/>
            </a:pPr>
            <a:r>
              <a:rPr lang="en-US" sz="3200" dirty="0" err="1" smtClean="0">
                <a:solidFill>
                  <a:schemeClr val="bg1"/>
                </a:solidFill>
                <a:latin typeface="Bog Standard" pitchFamily="2" charset="0"/>
              </a:rPr>
              <a:t>Rutba</a:t>
            </a:r>
            <a:endParaRPr lang="en-US" sz="3200" dirty="0" smtClean="0">
              <a:solidFill>
                <a:schemeClr val="bg1"/>
              </a:solidFill>
              <a:latin typeface="Bog Standard" pitchFamily="2" charset="0"/>
            </a:endParaRPr>
          </a:p>
          <a:p>
            <a:pPr>
              <a:buFont typeface="Arial" pitchFamily="34" charset="0"/>
              <a:buChar char="•"/>
            </a:pPr>
            <a:r>
              <a:rPr lang="en-US" sz="3200" dirty="0" smtClean="0">
                <a:solidFill>
                  <a:schemeClr val="bg1"/>
                </a:solidFill>
                <a:latin typeface="Bog Standard" pitchFamily="2" charset="0"/>
              </a:rPr>
              <a:t>Samarra</a:t>
            </a:r>
          </a:p>
          <a:p>
            <a:pPr>
              <a:buFont typeface="Arial" pitchFamily="34" charset="0"/>
              <a:buChar char="•"/>
            </a:pPr>
            <a:r>
              <a:rPr lang="en-US" sz="3200" dirty="0" smtClean="0">
                <a:solidFill>
                  <a:schemeClr val="bg1"/>
                </a:solidFill>
                <a:latin typeface="Bog Standard" pitchFamily="2" charset="0"/>
              </a:rPr>
              <a:t>Basra</a:t>
            </a:r>
          </a:p>
          <a:p>
            <a:endParaRPr lang="en-US" sz="3200" dirty="0" smtClean="0">
              <a:solidFill>
                <a:schemeClr val="bg1"/>
              </a:solidFill>
              <a:latin typeface="Bog Standard" pitchFamily="2" charset="0"/>
            </a:endParaRPr>
          </a:p>
        </p:txBody>
      </p:sp>
      <p:sp>
        <p:nvSpPr>
          <p:cNvPr id="16" name="TextBox 15"/>
          <p:cNvSpPr txBox="1"/>
          <p:nvPr/>
        </p:nvSpPr>
        <p:spPr>
          <a:xfrm>
            <a:off x="3429000" y="685800"/>
            <a:ext cx="5152373" cy="646331"/>
          </a:xfrm>
          <a:prstGeom prst="rect">
            <a:avLst/>
          </a:prstGeom>
          <a:noFill/>
        </p:spPr>
        <p:txBody>
          <a:bodyPr wrap="none" rtlCol="0">
            <a:spAutoFit/>
          </a:bodyPr>
          <a:lstStyle/>
          <a:p>
            <a:r>
              <a:rPr lang="en-US" sz="3600" dirty="0" smtClean="0">
                <a:solidFill>
                  <a:schemeClr val="bg1"/>
                </a:solidFill>
                <a:latin typeface="Bog Standard" pitchFamily="2" charset="0"/>
              </a:rPr>
              <a:t>Name the Country</a:t>
            </a:r>
            <a:endParaRPr lang="en-US" sz="3600" dirty="0">
              <a:solidFill>
                <a:schemeClr val="bg1"/>
              </a:solidFill>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Just</a:t>
            </a:r>
          </a:p>
          <a:p>
            <a:pPr algn="ctr"/>
            <a:r>
              <a:rPr lang="en-US" sz="2000" dirty="0" smtClean="0">
                <a:solidFill>
                  <a:schemeClr val="tx1"/>
                </a:solidFill>
                <a:latin typeface="Boring Lesson" pitchFamily="2" charset="0"/>
              </a:rPr>
              <a:t>Stuff</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10" name="Oval 9"/>
          <p:cNvSpPr/>
          <p:nvPr/>
        </p:nvSpPr>
        <p:spPr>
          <a:xfrm>
            <a:off x="685800" y="2286000"/>
            <a:ext cx="1066800" cy="1066800"/>
          </a:xfrm>
          <a:prstGeom prst="ellipse">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305800" y="6172200"/>
            <a:ext cx="533400" cy="457200"/>
          </a:xfrm>
          <a:prstGeom prst="actionButtonBackPrevious">
            <a:avLst/>
          </a:prstGeom>
          <a:solidFill>
            <a:srgbClr val="99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429000" y="1524000"/>
            <a:ext cx="5486400" cy="2677656"/>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Bog Standard" pitchFamily="2" charset="0"/>
              </a:rPr>
              <a:t>Churchill</a:t>
            </a:r>
          </a:p>
          <a:p>
            <a:pPr>
              <a:buFont typeface="Arial" pitchFamily="34" charset="0"/>
              <a:buChar char="•"/>
            </a:pPr>
            <a:r>
              <a:rPr lang="en-US" sz="2800" dirty="0" smtClean="0">
                <a:solidFill>
                  <a:schemeClr val="bg1"/>
                </a:solidFill>
                <a:latin typeface="Bog Standard" pitchFamily="2" charset="0"/>
              </a:rPr>
              <a:t>Yellow Knife</a:t>
            </a:r>
          </a:p>
          <a:p>
            <a:pPr>
              <a:buFont typeface="Arial" pitchFamily="34" charset="0"/>
              <a:buChar char="•"/>
            </a:pPr>
            <a:r>
              <a:rPr lang="en-US" sz="2800" dirty="0" smtClean="0">
                <a:solidFill>
                  <a:schemeClr val="bg1"/>
                </a:solidFill>
                <a:latin typeface="Bog Standard" pitchFamily="2" charset="0"/>
              </a:rPr>
              <a:t>Dawson City</a:t>
            </a:r>
          </a:p>
          <a:p>
            <a:pPr>
              <a:buFont typeface="Arial" pitchFamily="34" charset="0"/>
              <a:buChar char="•"/>
            </a:pPr>
            <a:r>
              <a:rPr lang="en-US" sz="2800" dirty="0" smtClean="0">
                <a:solidFill>
                  <a:schemeClr val="bg1"/>
                </a:solidFill>
                <a:latin typeface="Bog Standard" pitchFamily="2" charset="0"/>
              </a:rPr>
              <a:t>Whitehorse</a:t>
            </a:r>
          </a:p>
          <a:p>
            <a:pPr>
              <a:buFont typeface="Arial" pitchFamily="34" charset="0"/>
              <a:buChar char="•"/>
            </a:pPr>
            <a:r>
              <a:rPr lang="en-US" sz="2800" dirty="0" smtClean="0">
                <a:solidFill>
                  <a:schemeClr val="bg1"/>
                </a:solidFill>
                <a:latin typeface="Bog Standard" pitchFamily="2" charset="0"/>
              </a:rPr>
              <a:t>Prince George</a:t>
            </a:r>
          </a:p>
          <a:p>
            <a:pPr>
              <a:buFont typeface="Arial" pitchFamily="34" charset="0"/>
              <a:buChar char="•"/>
            </a:pPr>
            <a:endParaRPr lang="en-US" sz="2800" dirty="0" smtClean="0">
              <a:solidFill>
                <a:schemeClr val="bg1"/>
              </a:solidFill>
              <a:latin typeface="Bog Standard" pitchFamily="2" charset="0"/>
            </a:endParaRPr>
          </a:p>
        </p:txBody>
      </p:sp>
      <p:sp>
        <p:nvSpPr>
          <p:cNvPr id="9" name="TextBox 8"/>
          <p:cNvSpPr txBox="1"/>
          <p:nvPr/>
        </p:nvSpPr>
        <p:spPr>
          <a:xfrm>
            <a:off x="3505200" y="4114800"/>
            <a:ext cx="3284874" cy="1323439"/>
          </a:xfrm>
          <a:prstGeom prst="rect">
            <a:avLst/>
          </a:prstGeom>
          <a:noFill/>
        </p:spPr>
        <p:txBody>
          <a:bodyPr wrap="none" rtlCol="0">
            <a:spAutoFit/>
          </a:bodyPr>
          <a:lstStyle/>
          <a:p>
            <a:r>
              <a:rPr lang="en-US" sz="8000" dirty="0" smtClean="0">
                <a:ln>
                  <a:solidFill>
                    <a:schemeClr val="tx1"/>
                  </a:solidFill>
                </a:ln>
                <a:solidFill>
                  <a:schemeClr val="bg1"/>
                </a:solidFill>
                <a:effectLst>
                  <a:glow rad="139700">
                    <a:srgbClr val="CC0066">
                      <a:alpha val="40000"/>
                    </a:srgbClr>
                  </a:glow>
                </a:effectLst>
              </a:rPr>
              <a:t>Canada</a:t>
            </a:r>
            <a:endParaRPr lang="en-US" dirty="0">
              <a:ln>
                <a:solidFill>
                  <a:schemeClr val="tx1"/>
                </a:solidFill>
              </a:ln>
              <a:solidFill>
                <a:schemeClr val="bg1"/>
              </a:solidFill>
              <a:effectLst>
                <a:glow rad="139700">
                  <a:srgbClr val="CC0066">
                    <a:alpha val="40000"/>
                  </a:srgbClr>
                </a:glow>
              </a:effectLst>
            </a:endParaRPr>
          </a:p>
        </p:txBody>
      </p:sp>
      <p:sp>
        <p:nvSpPr>
          <p:cNvPr id="12" name="TextBox 11"/>
          <p:cNvSpPr txBox="1"/>
          <p:nvPr/>
        </p:nvSpPr>
        <p:spPr>
          <a:xfrm>
            <a:off x="3429000" y="685800"/>
            <a:ext cx="5152373" cy="646331"/>
          </a:xfrm>
          <a:prstGeom prst="rect">
            <a:avLst/>
          </a:prstGeom>
          <a:noFill/>
        </p:spPr>
        <p:txBody>
          <a:bodyPr wrap="none" rtlCol="0">
            <a:spAutoFit/>
          </a:bodyPr>
          <a:lstStyle/>
          <a:p>
            <a:r>
              <a:rPr lang="en-US" sz="3600" dirty="0" smtClean="0">
                <a:solidFill>
                  <a:schemeClr val="bg1"/>
                </a:solidFill>
                <a:latin typeface="Bog Standard" pitchFamily="2" charset="0"/>
              </a:rPr>
              <a:t>Name the Country</a:t>
            </a:r>
            <a:endParaRPr lang="en-US" sz="3600" dirty="0">
              <a:solidFill>
                <a:schemeClr val="bg1"/>
              </a:solidFill>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9"/>
                                        </p:tgtEl>
                                        <p:attrNameLst>
                                          <p:attrName>style.visibility</p:attrName>
                                        </p:attrNameLst>
                                      </p:cBhvr>
                                      <p:to>
                                        <p:strVal val="visible"/>
                                      </p:to>
                                    </p:set>
                                    <p:set>
                                      <p:cBhvr>
                                        <p:cTn id="16" dur="455" fill="hold">
                                          <p:stCondLst>
                                            <p:cond delay="0"/>
                                          </p:stCondLst>
                                        </p:cTn>
                                        <p:tgtEl>
                                          <p:spTgt spid="9"/>
                                        </p:tgtEl>
                                        <p:attrNameLst>
                                          <p:attrName>style.rotation</p:attrName>
                                        </p:attrNameLst>
                                      </p:cBhvr>
                                      <p:to>
                                        <p:strVal val="-45.0"/>
                                      </p:to>
                                    </p:set>
                                    <p:anim calcmode="lin" valueType="num">
                                      <p:cBhvr>
                                        <p:cTn id="17"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ultiply 1"/>
          <p:cNvSpPr/>
          <p:nvPr/>
        </p:nvSpPr>
        <p:spPr>
          <a:xfrm>
            <a:off x="1143000" y="1295400"/>
            <a:ext cx="1828800" cy="2057400"/>
          </a:xfrm>
          <a:prstGeom prst="mathMultiply">
            <a:avLst/>
          </a:prstGeom>
          <a:solidFill>
            <a:srgbClr val="FFFF00"/>
          </a:solidFill>
          <a:ln w="38100">
            <a:solidFill>
              <a:schemeClr val="bg1"/>
            </a:solidFill>
          </a:ln>
          <a:scene3d>
            <a:camera prst="orthographicFront"/>
            <a:lightRig rig="threePt" dir="t"/>
          </a:scene3d>
          <a:sp3d extrusionH="3810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1"/>
            <a:ext cx="1905000" cy="3154710"/>
          </a:xfrm>
          <a:prstGeom prst="rect">
            <a:avLst/>
          </a:prstGeom>
          <a:noFill/>
        </p:spPr>
        <p:txBody>
          <a:bodyPr wrap="square" lIns="91440" tIns="45720" rIns="91440" bIns="45720">
            <a:spAutoFit/>
          </a:bodyPr>
          <a:lstStyle/>
          <a:p>
            <a:pPr algn="ctr"/>
            <a:r>
              <a:rPr lang="en-US" sz="19900" b="1" cap="none" spc="0" dirty="0" smtClean="0">
                <a:ln w="31550" cmpd="sng">
                  <a:solidFill>
                    <a:schemeClr val="bg1"/>
                  </a:solidFill>
                  <a:prstDash val="solid"/>
                </a:ln>
                <a:solidFill>
                  <a:srgbClr val="FFFF00"/>
                </a:solidFill>
                <a:effectLst>
                  <a:outerShdw blurRad="50800" dist="40000" dir="5400000" algn="tl" rotWithShape="0">
                    <a:srgbClr val="000000">
                      <a:shade val="5000"/>
                      <a:satMod val="120000"/>
                      <a:alpha val="33000"/>
                    </a:srgbClr>
                  </a:outerShdw>
                </a:effectLst>
              </a:rPr>
              <a:t>2</a:t>
            </a:r>
            <a:endParaRPr lang="en-US" sz="5400" b="1" cap="none" spc="0" dirty="0">
              <a:ln w="31550" cmpd="sng">
                <a:solidFill>
                  <a:schemeClr val="bg1"/>
                </a:solidFill>
                <a:prstDash val="solid"/>
              </a:ln>
              <a:solidFill>
                <a:srgbClr val="FFFF00"/>
              </a:solidFill>
              <a:effectLst>
                <a:outerShdw blurRad="50800" dist="40000" dir="5400000" algn="tl" rotWithShape="0">
                  <a:srgbClr val="000000">
                    <a:shade val="5000"/>
                    <a:satMod val="120000"/>
                    <a:alpha val="33000"/>
                  </a:srgbClr>
                </a:outerShdw>
              </a:effectLst>
            </a:endParaRPr>
          </a:p>
        </p:txBody>
      </p:sp>
      <p:sp>
        <p:nvSpPr>
          <p:cNvPr id="5" name="TextBox 4"/>
          <p:cNvSpPr txBox="1"/>
          <p:nvPr/>
        </p:nvSpPr>
        <p:spPr>
          <a:xfrm>
            <a:off x="2971800" y="1905000"/>
            <a:ext cx="5848011" cy="3785652"/>
          </a:xfrm>
          <a:prstGeom prst="rect">
            <a:avLst/>
          </a:prstGeom>
          <a:noFill/>
        </p:spPr>
        <p:txBody>
          <a:bodyPr wrap="none" rtlCol="0">
            <a:spAutoFit/>
          </a:bodyPr>
          <a:lstStyle/>
          <a:p>
            <a:r>
              <a:rPr lang="en-US" sz="6000" dirty="0" smtClean="0">
                <a:solidFill>
                  <a:srgbClr val="FFFF00"/>
                </a:solidFill>
                <a:effectLst>
                  <a:outerShdw blurRad="38100" dist="38100" dir="2700000" algn="tl">
                    <a:srgbClr val="000000">
                      <a:alpha val="43137"/>
                    </a:srgbClr>
                  </a:outerShdw>
                </a:effectLst>
              </a:rPr>
              <a:t>This is </a:t>
            </a:r>
            <a:r>
              <a:rPr lang="en-US" sz="6000" b="1" i="1" dirty="0" err="1" smtClean="0">
                <a:solidFill>
                  <a:srgbClr val="00FF00"/>
                </a:solidFill>
                <a:effectLst>
                  <a:outerShdw blurRad="38100" dist="38100" dir="2700000" algn="tl">
                    <a:srgbClr val="000000">
                      <a:alpha val="43137"/>
                    </a:srgbClr>
                  </a:outerShdw>
                </a:effectLst>
              </a:rPr>
              <a:t>Double</a:t>
            </a:r>
            <a:r>
              <a:rPr lang="en-US" sz="6000" b="1" i="1" dirty="0" err="1" smtClean="0">
                <a:solidFill>
                  <a:schemeClr val="bg1"/>
                </a:solidFill>
                <a:effectLst>
                  <a:outerShdw blurRad="38100" dist="38100" dir="2700000" algn="tl">
                    <a:srgbClr val="000000">
                      <a:alpha val="43137"/>
                    </a:srgbClr>
                  </a:outerShdw>
                </a:effectLst>
              </a:rPr>
              <a:t>IT</a:t>
            </a:r>
            <a:r>
              <a:rPr lang="en-US" sz="6000" b="1" i="1" dirty="0" smtClean="0">
                <a:solidFill>
                  <a:schemeClr val="bg1"/>
                </a:solidFill>
                <a:effectLst>
                  <a:outerShdw blurRad="38100" dist="38100" dir="2700000" algn="tl">
                    <a:srgbClr val="000000">
                      <a:alpha val="43137"/>
                    </a:srgbClr>
                  </a:outerShdw>
                </a:effectLst>
              </a:rPr>
              <a:t>!</a:t>
            </a:r>
          </a:p>
          <a:p>
            <a:r>
              <a:rPr lang="en-US" sz="6000" dirty="0" smtClean="0">
                <a:solidFill>
                  <a:srgbClr val="FFFF00"/>
                </a:solidFill>
                <a:effectLst>
                  <a:outerShdw blurRad="38100" dist="38100" dir="2700000" algn="tl">
                    <a:srgbClr val="000000">
                      <a:alpha val="43137"/>
                    </a:srgbClr>
                  </a:outerShdw>
                </a:effectLst>
              </a:rPr>
              <a:t>Multiply the value</a:t>
            </a:r>
          </a:p>
          <a:p>
            <a:r>
              <a:rPr lang="en-US" sz="6000" dirty="0" smtClean="0">
                <a:solidFill>
                  <a:srgbClr val="FFFF00"/>
                </a:solidFill>
                <a:effectLst>
                  <a:outerShdw blurRad="38100" dist="38100" dir="2700000" algn="tl">
                    <a:srgbClr val="000000">
                      <a:alpha val="43137"/>
                    </a:srgbClr>
                  </a:outerShdw>
                </a:effectLst>
              </a:rPr>
              <a:t>of this question</a:t>
            </a:r>
          </a:p>
          <a:p>
            <a:r>
              <a:rPr lang="en-US" sz="6000" dirty="0" smtClean="0">
                <a:solidFill>
                  <a:srgbClr val="FFFF00"/>
                </a:solidFill>
                <a:effectLst>
                  <a:outerShdw blurRad="38100" dist="38100" dir="2700000" algn="tl">
                    <a:srgbClr val="000000">
                      <a:alpha val="43137"/>
                    </a:srgbClr>
                  </a:outerShdw>
                </a:effectLst>
              </a:rPr>
              <a:t>by two!</a:t>
            </a:r>
            <a:endParaRPr lang="en-US" sz="6000" dirty="0">
              <a:solidFill>
                <a:srgbClr val="FFFF00"/>
              </a:solidFill>
              <a:effectLst>
                <a:outerShdw blurRad="38100" dist="38100" dir="2700000" algn="tl">
                  <a:srgbClr val="000000">
                    <a:alpha val="43137"/>
                  </a:srgbClr>
                </a:outerShdw>
              </a:effectLst>
            </a:endParaRPr>
          </a:p>
        </p:txBody>
      </p:sp>
      <p:sp>
        <p:nvSpPr>
          <p:cNvPr id="8" name="Action Button: Forward or Next 7">
            <a:hlinkClick r:id="rId3" action="ppaction://hlinksldjump" highlightClick="1">
              <a:snd r:embed="rId4" name="nyuk.wav"/>
            </a:hlinkClick>
          </p:cNvPr>
          <p:cNvSpPr/>
          <p:nvPr/>
        </p:nvSpPr>
        <p:spPr>
          <a:xfrm>
            <a:off x="1066800" y="4419600"/>
            <a:ext cx="1066800" cy="1066800"/>
          </a:xfrm>
          <a:prstGeom prst="actionButtonForwardNext">
            <a:avLst/>
          </a:prstGeom>
          <a:solidFill>
            <a:srgbClr val="FFFF00"/>
          </a:solidFill>
          <a:ln>
            <a:solidFill>
              <a:schemeClr val="bg1"/>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ndAc>
      <p:stSnd>
        <p:snd r:embed="rId2" name="ENTRANCE.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ultiply 1"/>
          <p:cNvSpPr/>
          <p:nvPr/>
        </p:nvSpPr>
        <p:spPr>
          <a:xfrm>
            <a:off x="1143000" y="1295400"/>
            <a:ext cx="1828800" cy="2057400"/>
          </a:xfrm>
          <a:prstGeom prst="mathMultiply">
            <a:avLst/>
          </a:prstGeom>
          <a:solidFill>
            <a:srgbClr val="FFFF00"/>
          </a:solidFill>
          <a:ln w="38100">
            <a:solidFill>
              <a:schemeClr val="bg1"/>
            </a:solidFill>
          </a:ln>
          <a:scene3d>
            <a:camera prst="orthographicFront"/>
            <a:lightRig rig="threePt" dir="t"/>
          </a:scene3d>
          <a:sp3d extrusionH="3810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1"/>
            <a:ext cx="1905000" cy="3154710"/>
          </a:xfrm>
          <a:prstGeom prst="rect">
            <a:avLst/>
          </a:prstGeom>
          <a:noFill/>
        </p:spPr>
        <p:txBody>
          <a:bodyPr wrap="square" lIns="91440" tIns="45720" rIns="91440" bIns="45720">
            <a:spAutoFit/>
          </a:bodyPr>
          <a:lstStyle/>
          <a:p>
            <a:pPr algn="ctr"/>
            <a:r>
              <a:rPr lang="en-US" sz="19900" b="1" cap="none" spc="0" dirty="0" smtClean="0">
                <a:ln w="31550" cmpd="sng">
                  <a:solidFill>
                    <a:schemeClr val="bg1"/>
                  </a:solidFill>
                  <a:prstDash val="solid"/>
                </a:ln>
                <a:solidFill>
                  <a:srgbClr val="FFFF00"/>
                </a:solidFill>
                <a:effectLst>
                  <a:outerShdw blurRad="50800" dist="40000" dir="5400000" algn="tl" rotWithShape="0">
                    <a:srgbClr val="000000">
                      <a:shade val="5000"/>
                      <a:satMod val="120000"/>
                      <a:alpha val="33000"/>
                    </a:srgbClr>
                  </a:outerShdw>
                </a:effectLst>
              </a:rPr>
              <a:t>2</a:t>
            </a:r>
            <a:endParaRPr lang="en-US" sz="5400" b="1" cap="none" spc="0" dirty="0">
              <a:ln w="31550" cmpd="sng">
                <a:solidFill>
                  <a:schemeClr val="bg1"/>
                </a:solidFill>
                <a:prstDash val="solid"/>
              </a:ln>
              <a:solidFill>
                <a:srgbClr val="FFFF00"/>
              </a:solidFill>
              <a:effectLst>
                <a:outerShdw blurRad="50800" dist="40000" dir="5400000" algn="tl" rotWithShape="0">
                  <a:srgbClr val="000000">
                    <a:shade val="5000"/>
                    <a:satMod val="120000"/>
                    <a:alpha val="33000"/>
                  </a:srgbClr>
                </a:outerShdw>
              </a:effectLst>
            </a:endParaRPr>
          </a:p>
        </p:txBody>
      </p:sp>
      <p:sp>
        <p:nvSpPr>
          <p:cNvPr id="5" name="TextBox 4"/>
          <p:cNvSpPr txBox="1"/>
          <p:nvPr/>
        </p:nvSpPr>
        <p:spPr>
          <a:xfrm>
            <a:off x="2971800" y="1905000"/>
            <a:ext cx="5848011" cy="3785652"/>
          </a:xfrm>
          <a:prstGeom prst="rect">
            <a:avLst/>
          </a:prstGeom>
          <a:noFill/>
        </p:spPr>
        <p:txBody>
          <a:bodyPr wrap="none" rtlCol="0">
            <a:spAutoFit/>
          </a:bodyPr>
          <a:lstStyle/>
          <a:p>
            <a:r>
              <a:rPr lang="en-US" sz="6000" dirty="0" smtClean="0">
                <a:solidFill>
                  <a:srgbClr val="FFFF00"/>
                </a:solidFill>
                <a:effectLst>
                  <a:outerShdw blurRad="38100" dist="38100" dir="2700000" algn="tl">
                    <a:srgbClr val="000000">
                      <a:alpha val="43137"/>
                    </a:srgbClr>
                  </a:outerShdw>
                </a:effectLst>
              </a:rPr>
              <a:t>This is </a:t>
            </a:r>
            <a:r>
              <a:rPr lang="en-US" sz="6000" b="1" i="1" dirty="0" err="1" smtClean="0">
                <a:solidFill>
                  <a:srgbClr val="00FF00"/>
                </a:solidFill>
                <a:effectLst>
                  <a:outerShdw blurRad="38100" dist="38100" dir="2700000" algn="tl">
                    <a:srgbClr val="000000">
                      <a:alpha val="43137"/>
                    </a:srgbClr>
                  </a:outerShdw>
                </a:effectLst>
              </a:rPr>
              <a:t>Double</a:t>
            </a:r>
            <a:r>
              <a:rPr lang="en-US" sz="6000" b="1" i="1" dirty="0" err="1" smtClean="0">
                <a:solidFill>
                  <a:schemeClr val="bg1"/>
                </a:solidFill>
                <a:effectLst>
                  <a:outerShdw blurRad="38100" dist="38100" dir="2700000" algn="tl">
                    <a:srgbClr val="000000">
                      <a:alpha val="43137"/>
                    </a:srgbClr>
                  </a:outerShdw>
                </a:effectLst>
              </a:rPr>
              <a:t>IT</a:t>
            </a:r>
            <a:r>
              <a:rPr lang="en-US" sz="6000" b="1" i="1" dirty="0" smtClean="0">
                <a:solidFill>
                  <a:schemeClr val="bg1"/>
                </a:solidFill>
                <a:effectLst>
                  <a:outerShdw blurRad="38100" dist="38100" dir="2700000" algn="tl">
                    <a:srgbClr val="000000">
                      <a:alpha val="43137"/>
                    </a:srgbClr>
                  </a:outerShdw>
                </a:effectLst>
              </a:rPr>
              <a:t>!</a:t>
            </a:r>
          </a:p>
          <a:p>
            <a:r>
              <a:rPr lang="en-US" sz="6000" dirty="0" smtClean="0">
                <a:solidFill>
                  <a:srgbClr val="FFFF00"/>
                </a:solidFill>
                <a:effectLst>
                  <a:outerShdw blurRad="38100" dist="38100" dir="2700000" algn="tl">
                    <a:srgbClr val="000000">
                      <a:alpha val="43137"/>
                    </a:srgbClr>
                  </a:outerShdw>
                </a:effectLst>
              </a:rPr>
              <a:t>Multiply the value</a:t>
            </a:r>
          </a:p>
          <a:p>
            <a:r>
              <a:rPr lang="en-US" sz="6000" dirty="0" smtClean="0">
                <a:solidFill>
                  <a:srgbClr val="FFFF00"/>
                </a:solidFill>
                <a:effectLst>
                  <a:outerShdw blurRad="38100" dist="38100" dir="2700000" algn="tl">
                    <a:srgbClr val="000000">
                      <a:alpha val="43137"/>
                    </a:srgbClr>
                  </a:outerShdw>
                </a:effectLst>
              </a:rPr>
              <a:t>of this question</a:t>
            </a:r>
          </a:p>
          <a:p>
            <a:r>
              <a:rPr lang="en-US" sz="6000" dirty="0" smtClean="0">
                <a:solidFill>
                  <a:srgbClr val="FFFF00"/>
                </a:solidFill>
                <a:effectLst>
                  <a:outerShdw blurRad="38100" dist="38100" dir="2700000" algn="tl">
                    <a:srgbClr val="000000">
                      <a:alpha val="43137"/>
                    </a:srgbClr>
                  </a:outerShdw>
                </a:effectLst>
              </a:rPr>
              <a:t>by two!</a:t>
            </a:r>
            <a:endParaRPr lang="en-US" sz="6000" dirty="0">
              <a:solidFill>
                <a:srgbClr val="FFFF00"/>
              </a:solidFill>
              <a:effectLst>
                <a:outerShdw blurRad="38100" dist="38100" dir="2700000" algn="tl">
                  <a:srgbClr val="000000">
                    <a:alpha val="43137"/>
                  </a:srgbClr>
                </a:outerShdw>
              </a:effectLst>
            </a:endParaRPr>
          </a:p>
        </p:txBody>
      </p:sp>
      <p:sp>
        <p:nvSpPr>
          <p:cNvPr id="8" name="Action Button: Forward or Next 7">
            <a:hlinkClick r:id="rId3" action="ppaction://hlinksldjump" highlightClick="1">
              <a:snd r:embed="rId4" name="nyuk.wav"/>
            </a:hlinkClick>
          </p:cNvPr>
          <p:cNvSpPr/>
          <p:nvPr/>
        </p:nvSpPr>
        <p:spPr>
          <a:xfrm>
            <a:off x="1219200" y="4495800"/>
            <a:ext cx="1066800" cy="1066800"/>
          </a:xfrm>
          <a:prstGeom prst="actionButtonForwardNext">
            <a:avLst/>
          </a:prstGeom>
          <a:solidFill>
            <a:srgbClr val="FFFF00"/>
          </a:solidFill>
          <a:ln>
            <a:solidFill>
              <a:schemeClr val="bg1"/>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ndAc>
      <p:stSnd>
        <p:snd r:embed="rId2" name="ENTRANC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Q’s</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6" name="TextBox 5"/>
          <p:cNvSpPr txBox="1"/>
          <p:nvPr/>
        </p:nvSpPr>
        <p:spPr>
          <a:xfrm>
            <a:off x="3200400" y="990600"/>
            <a:ext cx="5638800" cy="4955203"/>
          </a:xfrm>
          <a:prstGeom prst="rect">
            <a:avLst/>
          </a:prstGeom>
          <a:noFill/>
        </p:spPr>
        <p:txBody>
          <a:bodyPr wrap="square" rtlCol="0">
            <a:spAutoFit/>
          </a:bodyPr>
          <a:lstStyle/>
          <a:p>
            <a:r>
              <a:rPr lang="en-US" sz="3200" dirty="0" smtClean="0">
                <a:solidFill>
                  <a:schemeClr val="bg1"/>
                </a:solidFill>
                <a:latin typeface="Bog Standard" pitchFamily="2" charset="0"/>
              </a:rPr>
              <a:t>How many benefits in baptism did Q351 list?</a:t>
            </a:r>
          </a:p>
          <a:p>
            <a:endParaRPr lang="en-US" sz="2800" dirty="0" smtClean="0">
              <a:solidFill>
                <a:schemeClr val="bg1"/>
              </a:solidFill>
              <a:latin typeface="Bog Standard" pitchFamily="2" charset="0"/>
            </a:endParaRPr>
          </a:p>
          <a:p>
            <a:pPr marL="514350" indent="-514350">
              <a:buAutoNum type="alphaLcParenR"/>
            </a:pPr>
            <a:r>
              <a:rPr lang="en-US" sz="2800" dirty="0" smtClean="0">
                <a:solidFill>
                  <a:schemeClr val="bg1"/>
                </a:solidFill>
                <a:latin typeface="Bog Standard" pitchFamily="2" charset="0"/>
              </a:rPr>
              <a:t> 3</a:t>
            </a:r>
          </a:p>
          <a:p>
            <a:pPr marL="514350" indent="-514350">
              <a:buAutoNum type="alphaLcParenR"/>
            </a:pPr>
            <a:r>
              <a:rPr lang="en-US" sz="2800" dirty="0" smtClean="0">
                <a:solidFill>
                  <a:schemeClr val="bg1"/>
                </a:solidFill>
                <a:latin typeface="Bog Standard" pitchFamily="2" charset="0"/>
              </a:rPr>
              <a:t> 4</a:t>
            </a:r>
          </a:p>
          <a:p>
            <a:pPr marL="514350" indent="-514350">
              <a:buAutoNum type="alphaLcParenR"/>
            </a:pPr>
            <a:r>
              <a:rPr lang="en-US" sz="2800" dirty="0" smtClean="0">
                <a:solidFill>
                  <a:schemeClr val="bg1"/>
                </a:solidFill>
                <a:latin typeface="Bog Standard" pitchFamily="2" charset="0"/>
              </a:rPr>
              <a:t> 5</a:t>
            </a:r>
          </a:p>
          <a:p>
            <a:pPr marL="514350" indent="-514350">
              <a:buAutoNum type="alphaLcParenR"/>
            </a:pPr>
            <a:r>
              <a:rPr lang="en-US" sz="2800" dirty="0" smtClean="0">
                <a:solidFill>
                  <a:schemeClr val="bg1"/>
                </a:solidFill>
                <a:latin typeface="Bog Standard" pitchFamily="2" charset="0"/>
              </a:rPr>
              <a:t> 6</a:t>
            </a:r>
          </a:p>
          <a:p>
            <a:pPr marL="514350" indent="-514350">
              <a:buAutoNum type="alphaLcParenR"/>
            </a:pPr>
            <a:r>
              <a:rPr lang="en-US" sz="2800" dirty="0" smtClean="0">
                <a:solidFill>
                  <a:schemeClr val="bg1"/>
                </a:solidFill>
                <a:latin typeface="Bog Standard" pitchFamily="2" charset="0"/>
              </a:rPr>
              <a:t> 7</a:t>
            </a:r>
          </a:p>
          <a:p>
            <a:pPr marL="514350" indent="-514350">
              <a:buAutoNum type="alphaLcParenR"/>
            </a:pPr>
            <a:r>
              <a:rPr lang="en-US" sz="2800" dirty="0" smtClean="0">
                <a:solidFill>
                  <a:schemeClr val="bg1"/>
                </a:solidFill>
                <a:latin typeface="Bog Standard" pitchFamily="2" charset="0"/>
              </a:rPr>
              <a:t> 8</a:t>
            </a:r>
          </a:p>
          <a:p>
            <a:pPr marL="514350" indent="-514350">
              <a:buAutoNum type="alphaLcParenR"/>
            </a:pPr>
            <a:r>
              <a:rPr lang="en-US" sz="2800" dirty="0" smtClean="0">
                <a:solidFill>
                  <a:schemeClr val="bg1"/>
                </a:solidFill>
                <a:latin typeface="Bog Standard" pitchFamily="2" charset="0"/>
              </a:rPr>
              <a:t> 9</a:t>
            </a:r>
          </a:p>
          <a:p>
            <a:pPr marL="514350" indent="-514350">
              <a:buAutoNum type="alphaLcParenR"/>
            </a:pPr>
            <a:r>
              <a:rPr lang="en-US" sz="2800" dirty="0" smtClean="0">
                <a:solidFill>
                  <a:schemeClr val="bg1"/>
                </a:solidFill>
                <a:latin typeface="Bog Standard" pitchFamily="2" charset="0"/>
              </a:rPr>
              <a:t>10</a:t>
            </a:r>
          </a:p>
        </p:txBody>
      </p:sp>
      <p:sp>
        <p:nvSpPr>
          <p:cNvPr id="8" name="TextBox 7"/>
          <p:cNvSpPr txBox="1"/>
          <p:nvPr/>
        </p:nvSpPr>
        <p:spPr>
          <a:xfrm>
            <a:off x="381000" y="3657600"/>
            <a:ext cx="1676400" cy="2215991"/>
          </a:xfrm>
          <a:prstGeom prst="rect">
            <a:avLst/>
          </a:prstGeom>
          <a:noFill/>
        </p:spPr>
        <p:txBody>
          <a:bodyPr wrap="square" rtlCol="0">
            <a:spAutoFit/>
          </a:bodyPr>
          <a:lstStyle/>
          <a:p>
            <a:pPr algn="ctr"/>
            <a:r>
              <a:rPr lang="en-US" sz="13800" dirty="0" smtClean="0">
                <a:solidFill>
                  <a:srgbClr val="FF6600"/>
                </a:solidFill>
                <a:effectLst>
                  <a:glow rad="139700">
                    <a:schemeClr val="bg1">
                      <a:alpha val="40000"/>
                    </a:schemeClr>
                  </a:glow>
                </a:effectLst>
                <a:latin typeface="Bog Standard" pitchFamily="2" charset="0"/>
              </a:rPr>
              <a:t>C</a:t>
            </a:r>
            <a:endParaRPr lang="en-US" sz="1000" dirty="0">
              <a:solidFill>
                <a:srgbClr val="FF6600"/>
              </a:solidFill>
              <a:effectLst>
                <a:glow rad="139700">
                  <a:schemeClr val="bg1">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ghtning Bolt 4"/>
          <p:cNvSpPr/>
          <p:nvPr/>
        </p:nvSpPr>
        <p:spPr>
          <a:xfrm>
            <a:off x="914400" y="304800"/>
            <a:ext cx="7620000" cy="5867400"/>
          </a:xfrm>
          <a:prstGeom prst="lightningBolt">
            <a:avLst/>
          </a:prstGeom>
          <a:solidFill>
            <a:srgbClr val="FFFF00"/>
          </a:solidFill>
          <a:ln>
            <a:solidFill>
              <a:schemeClr val="bg1"/>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143000" y="685800"/>
            <a:ext cx="7067063" cy="4708981"/>
          </a:xfrm>
          <a:prstGeom prst="rect">
            <a:avLst/>
          </a:prstGeom>
          <a:noFill/>
        </p:spPr>
        <p:txBody>
          <a:bodyPr wrap="none" rtlCol="0">
            <a:spAutoFit/>
          </a:bodyPr>
          <a:lstStyle/>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This is </a:t>
            </a:r>
            <a:r>
              <a:rPr lang="en-US" sz="6000" b="1" i="1" dirty="0" err="1" smtClean="0">
                <a:solidFill>
                  <a:srgbClr val="00FF00"/>
                </a:solidFill>
                <a:effectLst>
                  <a:outerShdw blurRad="38100" dist="38100" dir="2700000" algn="tl">
                    <a:srgbClr val="000000">
                      <a:alpha val="43137"/>
                    </a:srgbClr>
                  </a:outerShdw>
                </a:effectLst>
              </a:rPr>
              <a:t>Risk</a:t>
            </a:r>
            <a:r>
              <a:rPr lang="en-US" sz="6000" b="1" i="1" dirty="0" err="1" smtClean="0">
                <a:solidFill>
                  <a:schemeClr val="bg1"/>
                </a:solidFill>
                <a:effectLst>
                  <a:outerShdw blurRad="38100" dist="38100" dir="2700000" algn="tl">
                    <a:srgbClr val="000000">
                      <a:alpha val="43137"/>
                    </a:srgbClr>
                  </a:outerShdw>
                </a:effectLst>
              </a:rPr>
              <a:t>IT</a:t>
            </a:r>
            <a:r>
              <a:rPr lang="en-US" sz="6000" b="1" i="1" dirty="0" smtClean="0">
                <a:solidFill>
                  <a:schemeClr val="bg1"/>
                </a:solidFill>
                <a:effectLst>
                  <a:outerShdw blurRad="38100" dist="38100" dir="2700000" algn="tl">
                    <a:srgbClr val="000000">
                      <a:alpha val="43137"/>
                    </a:srgbClr>
                  </a:outerShdw>
                </a:effectLst>
              </a:rPr>
              <a:t>!</a:t>
            </a:r>
          </a:p>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Add up your total</a:t>
            </a:r>
          </a:p>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points and determine</a:t>
            </a:r>
          </a:p>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how much you will</a:t>
            </a:r>
          </a:p>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risk on this category:</a:t>
            </a:r>
            <a:endParaRPr lang="en-US"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1752600" y="5334000"/>
            <a:ext cx="7391400" cy="1015663"/>
          </a:xfrm>
          <a:prstGeom prst="rect">
            <a:avLst/>
          </a:prstGeom>
          <a:noFill/>
        </p:spPr>
        <p:txBody>
          <a:bodyPr wrap="square" rtlCol="0">
            <a:spAutoFit/>
          </a:bodyPr>
          <a:lstStyle/>
          <a:p>
            <a:r>
              <a:rPr lang="en-US" sz="6000" b="1" dirty="0" smtClean="0">
                <a:ln>
                  <a:solidFill>
                    <a:schemeClr val="bg1"/>
                  </a:solidFill>
                </a:ln>
                <a:solidFill>
                  <a:srgbClr val="00FF00"/>
                </a:solidFill>
                <a:effectLst>
                  <a:glow rad="101600">
                    <a:schemeClr val="bg1">
                      <a:alpha val="60000"/>
                    </a:schemeClr>
                  </a:glow>
                  <a:outerShdw blurRad="38100" dist="38100" dir="2700000" algn="tl">
                    <a:srgbClr val="000000">
                      <a:alpha val="43137"/>
                    </a:srgbClr>
                  </a:outerShdw>
                </a:effectLst>
                <a:latin typeface="+mj-lt"/>
              </a:rPr>
              <a:t>Benefits of Baptism</a:t>
            </a:r>
            <a:endParaRPr lang="en-US" sz="6000" b="1" dirty="0">
              <a:ln>
                <a:solidFill>
                  <a:schemeClr val="bg1"/>
                </a:solidFill>
              </a:ln>
              <a:solidFill>
                <a:srgbClr val="00FF00"/>
              </a:solidFill>
              <a:effectLst>
                <a:glow rad="101600">
                  <a:schemeClr val="bg1">
                    <a:alpha val="60000"/>
                  </a:schemeClr>
                </a:glow>
                <a:outerShdw blurRad="38100" dist="38100" dir="2700000" algn="tl">
                  <a:srgbClr val="000000">
                    <a:alpha val="43137"/>
                  </a:srgbClr>
                </a:outerShdw>
              </a:effectLst>
              <a:latin typeface="+mj-lt"/>
            </a:endParaRPr>
          </a:p>
        </p:txBody>
      </p:sp>
      <p:sp>
        <p:nvSpPr>
          <p:cNvPr id="6" name="Action Button: Forward or Next 5">
            <a:hlinkClick r:id="" action="ppaction://hlinkshowjump?jump=nextslide" highlightClick="1"/>
          </p:cNvPr>
          <p:cNvSpPr/>
          <p:nvPr/>
        </p:nvSpPr>
        <p:spPr>
          <a:xfrm>
            <a:off x="533400" y="5486400"/>
            <a:ext cx="838200" cy="762000"/>
          </a:xfrm>
          <a:prstGeom prst="actionButtonForwardNext">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3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0" y="2514600"/>
            <a:ext cx="7620000" cy="1569660"/>
          </a:xfrm>
          <a:prstGeom prst="rect">
            <a:avLst/>
          </a:prstGeom>
          <a:noFill/>
        </p:spPr>
        <p:txBody>
          <a:bodyPr wrap="square" rtlCol="0">
            <a:spAutoFit/>
          </a:bodyPr>
          <a:lstStyle/>
          <a:p>
            <a:r>
              <a:rPr lang="en-US" sz="3200" b="1" dirty="0" smtClean="0">
                <a:solidFill>
                  <a:srgbClr val="00FF00"/>
                </a:solidFill>
              </a:rPr>
              <a:t>As a child of God you are brought into</a:t>
            </a:r>
          </a:p>
          <a:p>
            <a:r>
              <a:rPr lang="en-US" sz="3200" b="1" dirty="0" smtClean="0">
                <a:solidFill>
                  <a:srgbClr val="00FF00"/>
                </a:solidFill>
              </a:rPr>
              <a:t>the family of ________________.</a:t>
            </a:r>
            <a:br>
              <a:rPr lang="en-US" sz="3200" b="1" dirty="0" smtClean="0">
                <a:solidFill>
                  <a:srgbClr val="00FF00"/>
                </a:solidFill>
              </a:rPr>
            </a:br>
            <a:r>
              <a:rPr lang="en-US" sz="3200" b="1" dirty="0" smtClean="0">
                <a:solidFill>
                  <a:srgbClr val="00FF00"/>
                </a:solidFill>
              </a:rPr>
              <a:t>(name of patriarch)</a:t>
            </a:r>
          </a:p>
        </p:txBody>
      </p:sp>
      <p:sp>
        <p:nvSpPr>
          <p:cNvPr id="5" name="TextBox 4"/>
          <p:cNvSpPr txBox="1"/>
          <p:nvPr/>
        </p:nvSpPr>
        <p:spPr>
          <a:xfrm>
            <a:off x="1524000" y="4267200"/>
            <a:ext cx="6096000" cy="1323439"/>
          </a:xfrm>
          <a:prstGeom prst="rect">
            <a:avLst/>
          </a:prstGeom>
          <a:noFill/>
        </p:spPr>
        <p:txBody>
          <a:bodyPr wrap="square" rtlCol="0">
            <a:spAutoFit/>
          </a:bodyPr>
          <a:lstStyle/>
          <a:p>
            <a:r>
              <a:rPr lang="en-US" sz="8000" dirty="0" smtClean="0">
                <a:solidFill>
                  <a:schemeClr val="bg1"/>
                </a:solidFill>
                <a:effectLst>
                  <a:glow rad="139700">
                    <a:schemeClr val="accent5">
                      <a:lumMod val="20000"/>
                      <a:lumOff val="80000"/>
                      <a:alpha val="40000"/>
                    </a:schemeClr>
                  </a:glow>
                </a:effectLst>
                <a:latin typeface="Bog Standard" pitchFamily="2" charset="0"/>
              </a:rPr>
              <a:t>Abraham</a:t>
            </a:r>
            <a:endParaRPr lang="en-US" sz="4000" dirty="0" smtClean="0">
              <a:solidFill>
                <a:schemeClr val="bg1"/>
              </a:solidFill>
              <a:effectLst>
                <a:glow rad="139700">
                  <a:schemeClr val="accent5">
                    <a:lumMod val="20000"/>
                    <a:lumOff val="80000"/>
                    <a:alpha val="40000"/>
                  </a:schemeClr>
                </a:glow>
              </a:effectLst>
              <a:latin typeface="Bog Standard" pitchFamily="2" charset="0"/>
            </a:endParaRPr>
          </a:p>
        </p:txBody>
      </p:sp>
      <p:sp>
        <p:nvSpPr>
          <p:cNvPr id="11" name="Oval 10"/>
          <p:cNvSpPr/>
          <p:nvPr/>
        </p:nvSpPr>
        <p:spPr>
          <a:xfrm>
            <a:off x="6324600" y="990600"/>
            <a:ext cx="1066800" cy="1066800"/>
          </a:xfrm>
          <a:prstGeom prst="ellipse">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Boring Lesson" pitchFamily="2" charset="0"/>
              </a:rPr>
              <a:t>a</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Boring Lesson" pitchFamily="2" charset="0"/>
            </a:endParaRPr>
          </a:p>
        </p:txBody>
      </p:sp>
      <p:sp>
        <p:nvSpPr>
          <p:cNvPr id="12" name="Action Button: Back or Previous 11">
            <a:hlinkClick r:id="" action="ppaction://hlinkshowjump?jump=firstslide" highlightClick="1">
              <a:snd r:embed="rId2" name="thtsall.wav"/>
            </a:hlinkClick>
          </p:cNvPr>
          <p:cNvSpPr/>
          <p:nvPr/>
        </p:nvSpPr>
        <p:spPr>
          <a:xfrm>
            <a:off x="7696200" y="5334000"/>
            <a:ext cx="990600" cy="990600"/>
          </a:xfrm>
          <a:prstGeom prst="actionButtonBackPrevious">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90600" y="1143000"/>
            <a:ext cx="5169492" cy="830997"/>
          </a:xfrm>
          <a:prstGeom prst="rect">
            <a:avLst/>
          </a:prstGeom>
          <a:noFill/>
        </p:spPr>
        <p:txBody>
          <a:bodyPr wrap="none" rtlCol="0">
            <a:spAutoFit/>
          </a:bodyPr>
          <a:lstStyle/>
          <a:p>
            <a:r>
              <a:rPr lang="en-US" sz="4800" b="1" dirty="0" smtClean="0">
                <a:solidFill>
                  <a:srgbClr val="00FF00"/>
                </a:solidFill>
                <a:effectLst>
                  <a:outerShdw blurRad="38100" dist="38100" dir="2700000" algn="tl">
                    <a:srgbClr val="000000">
                      <a:alpha val="43137"/>
                    </a:srgbClr>
                  </a:outerShdw>
                </a:effectLst>
                <a:latin typeface="+mj-lt"/>
              </a:rPr>
              <a:t>Benefits of Baptism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bg/>
                                          </p:spTgt>
                                        </p:tgtEl>
                                        <p:attrNameLst>
                                          <p:attrName>style.visibility</p:attrName>
                                        </p:attrNameLst>
                                      </p:cBhvr>
                                      <p:to>
                                        <p:strVal val="visible"/>
                                      </p:to>
                                    </p:set>
                                    <p:animEffect transition="in" filter="fade">
                                      <p:cBhvr>
                                        <p:cTn id="7" dur="1000"/>
                                        <p:tgtEl>
                                          <p:spTgt spid="11">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1000"/>
                                        <p:tgtEl>
                                          <p:spTgt spid="1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000" fill="hold"/>
                                        <p:tgtEl>
                                          <p:spTgt spid="5"/>
                                        </p:tgtEl>
                                        <p:attrNameLst>
                                          <p:attrName>ppt_w</p:attrName>
                                        </p:attrNameLst>
                                      </p:cBhvr>
                                      <p:tavLst>
                                        <p:tav tm="0">
                                          <p:val>
                                            <p:strVal val="#ppt_w+.3"/>
                                          </p:val>
                                        </p:tav>
                                        <p:tav tm="100000">
                                          <p:val>
                                            <p:strVal val="#ppt_w"/>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animEffect transition="in" filter="fad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Q’s</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6" name="TextBox 5"/>
          <p:cNvSpPr txBox="1"/>
          <p:nvPr/>
        </p:nvSpPr>
        <p:spPr>
          <a:xfrm>
            <a:off x="2895600" y="762000"/>
            <a:ext cx="6082114" cy="3046988"/>
          </a:xfrm>
          <a:prstGeom prst="rect">
            <a:avLst/>
          </a:prstGeom>
          <a:noFill/>
        </p:spPr>
        <p:txBody>
          <a:bodyPr wrap="square" rtlCol="0">
            <a:spAutoFit/>
          </a:bodyPr>
          <a:lstStyle/>
          <a:p>
            <a:r>
              <a:rPr lang="en-US" sz="3200" dirty="0" smtClean="0">
                <a:solidFill>
                  <a:schemeClr val="bg1"/>
                </a:solidFill>
                <a:latin typeface="Bog Standard" pitchFamily="2" charset="0"/>
              </a:rPr>
              <a:t>True or False:</a:t>
            </a:r>
          </a:p>
          <a:p>
            <a:r>
              <a:rPr lang="en-US" sz="3200" dirty="0" smtClean="0">
                <a:solidFill>
                  <a:schemeClr val="bg1"/>
                </a:solidFill>
                <a:latin typeface="Bog Standard" pitchFamily="2" charset="0"/>
              </a:rPr>
              <a:t>The Bible clearly states</a:t>
            </a:r>
          </a:p>
          <a:p>
            <a:r>
              <a:rPr lang="en-US" sz="3200" dirty="0" smtClean="0">
                <a:solidFill>
                  <a:schemeClr val="bg1"/>
                </a:solidFill>
                <a:latin typeface="Bog Standard" pitchFamily="2" charset="0"/>
              </a:rPr>
              <a:t>that the amount of water used in a baptism is important to the efficacy of that baptism.</a:t>
            </a:r>
          </a:p>
        </p:txBody>
      </p:sp>
      <p:sp>
        <p:nvSpPr>
          <p:cNvPr id="10" name="Oval 9"/>
          <p:cNvSpPr/>
          <p:nvPr/>
        </p:nvSpPr>
        <p:spPr>
          <a:xfrm>
            <a:off x="685800" y="2286000"/>
            <a:ext cx="1066800" cy="1066800"/>
          </a:xfrm>
          <a:prstGeom prst="ellipse">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962400" y="3886200"/>
            <a:ext cx="3733800" cy="1323439"/>
          </a:xfrm>
          <a:prstGeom prst="rect">
            <a:avLst/>
          </a:prstGeom>
          <a:noFill/>
        </p:spPr>
        <p:txBody>
          <a:bodyPr wrap="square" rtlCol="0">
            <a:spAutoFit/>
          </a:bodyPr>
          <a:lstStyle/>
          <a:p>
            <a:r>
              <a:rPr lang="en-US" sz="8000" dirty="0" smtClean="0">
                <a:solidFill>
                  <a:srgbClr val="FF6600"/>
                </a:solidFill>
                <a:effectLst>
                  <a:glow rad="139700">
                    <a:schemeClr val="bg1">
                      <a:alpha val="40000"/>
                    </a:schemeClr>
                  </a:glow>
                </a:effectLst>
                <a:latin typeface="Bog Standard" pitchFamily="2" charset="0"/>
              </a:rPr>
              <a:t>False</a:t>
            </a:r>
            <a:endParaRPr lang="en-US" sz="4800" dirty="0">
              <a:solidFill>
                <a:srgbClr val="FF6600"/>
              </a:solidFill>
              <a:effectLst>
                <a:glow rad="139700">
                  <a:schemeClr val="bg1">
                    <a:alpha val="40000"/>
                  </a:schemeClr>
                </a:glow>
              </a:effectLst>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2000"/>
                                        <p:tgtEl>
                                          <p:spTgt spid="10">
                                            <p:bg/>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2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2000" fill="hold"/>
                                        <p:tgtEl>
                                          <p:spTgt spid="9"/>
                                        </p:tgtEl>
                                        <p:attrNameLst>
                                          <p:attrName>ppt_w</p:attrName>
                                        </p:attrNameLst>
                                      </p:cBhvr>
                                      <p:tavLst>
                                        <p:tav tm="0">
                                          <p:val>
                                            <p:strVal val="#ppt_w+.3"/>
                                          </p:val>
                                        </p:tav>
                                        <p:tav tm="100000">
                                          <p:val>
                                            <p:strVal val="#ppt_w"/>
                                          </p:val>
                                        </p:tav>
                                      </p:tavLst>
                                    </p:anim>
                                    <p:anim calcmode="lin" valueType="num">
                                      <p:cBhvr>
                                        <p:cTn id="17" dur="2000" fill="hold"/>
                                        <p:tgtEl>
                                          <p:spTgt spid="9"/>
                                        </p:tgtEl>
                                        <p:attrNameLst>
                                          <p:attrName>ppt_h</p:attrName>
                                        </p:attrNameLst>
                                      </p:cBhvr>
                                      <p:tavLst>
                                        <p:tav tm="0">
                                          <p:val>
                                            <p:strVal val="#ppt_h"/>
                                          </p:val>
                                        </p:tav>
                                        <p:tav tm="100000">
                                          <p:val>
                                            <p:strVal val="#ppt_h"/>
                                          </p:val>
                                        </p:tav>
                                      </p:tavLst>
                                    </p:anim>
                                    <p:animEffect transition="in" filter="fade">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Q’s</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6" name="TextBox 5"/>
          <p:cNvSpPr txBox="1"/>
          <p:nvPr/>
        </p:nvSpPr>
        <p:spPr>
          <a:xfrm>
            <a:off x="2895600" y="304800"/>
            <a:ext cx="6019800" cy="5509200"/>
          </a:xfrm>
          <a:prstGeom prst="rect">
            <a:avLst/>
          </a:prstGeom>
          <a:noFill/>
        </p:spPr>
        <p:txBody>
          <a:bodyPr wrap="square" rtlCol="0">
            <a:spAutoFit/>
          </a:bodyPr>
          <a:lstStyle/>
          <a:p>
            <a:r>
              <a:rPr lang="en-US" sz="3200" dirty="0" smtClean="0">
                <a:solidFill>
                  <a:schemeClr val="bg1"/>
                </a:solidFill>
                <a:latin typeface="Bog Standard" pitchFamily="2" charset="0"/>
              </a:rPr>
              <a:t>Which of these is NOT</a:t>
            </a:r>
          </a:p>
          <a:p>
            <a:r>
              <a:rPr lang="en-US" sz="3200" dirty="0" smtClean="0">
                <a:solidFill>
                  <a:schemeClr val="bg1"/>
                </a:solidFill>
                <a:latin typeface="Bog Standard" pitchFamily="2" charset="0"/>
              </a:rPr>
              <a:t>a benefit of baptism?</a:t>
            </a:r>
          </a:p>
          <a:p>
            <a:endParaRPr lang="en-US" sz="3200" dirty="0" smtClean="0">
              <a:solidFill>
                <a:schemeClr val="bg1"/>
              </a:solidFill>
              <a:latin typeface="Bog Standard" pitchFamily="2" charset="0"/>
            </a:endParaRPr>
          </a:p>
          <a:p>
            <a:pPr marL="514350" indent="-514350">
              <a:buAutoNum type="alphaLcParenR"/>
            </a:pPr>
            <a:r>
              <a:rPr lang="en-US" sz="3200" dirty="0" smtClean="0">
                <a:solidFill>
                  <a:schemeClr val="bg1"/>
                </a:solidFill>
                <a:latin typeface="Bog Standard" pitchFamily="2" charset="0"/>
              </a:rPr>
              <a:t> Forgiveness of sins</a:t>
            </a:r>
          </a:p>
          <a:p>
            <a:pPr marL="514350" indent="-514350">
              <a:buAutoNum type="alphaLcParenR"/>
            </a:pPr>
            <a:r>
              <a:rPr lang="en-US" sz="3200" dirty="0" smtClean="0">
                <a:solidFill>
                  <a:schemeClr val="bg1"/>
                </a:solidFill>
                <a:latin typeface="Bog Standard" pitchFamily="2" charset="0"/>
              </a:rPr>
              <a:t> Adopted into God’s </a:t>
            </a:r>
            <a:br>
              <a:rPr lang="en-US" sz="3200" dirty="0" smtClean="0">
                <a:solidFill>
                  <a:schemeClr val="bg1"/>
                </a:solidFill>
                <a:latin typeface="Bog Standard" pitchFamily="2" charset="0"/>
              </a:rPr>
            </a:br>
            <a:r>
              <a:rPr lang="en-US" sz="3200" dirty="0" smtClean="0">
                <a:solidFill>
                  <a:schemeClr val="bg1"/>
                </a:solidFill>
                <a:latin typeface="Bog Standard" pitchFamily="2" charset="0"/>
              </a:rPr>
              <a:t> family, the church</a:t>
            </a:r>
          </a:p>
          <a:p>
            <a:pPr marL="514350" indent="-514350">
              <a:buAutoNum type="alphaLcParenR"/>
            </a:pPr>
            <a:r>
              <a:rPr lang="en-US" sz="3200" dirty="0" smtClean="0">
                <a:solidFill>
                  <a:schemeClr val="bg1"/>
                </a:solidFill>
                <a:latin typeface="Bog Standard" pitchFamily="2" charset="0"/>
              </a:rPr>
              <a:t> Eternal security</a:t>
            </a:r>
          </a:p>
          <a:p>
            <a:pPr marL="514350" indent="-514350">
              <a:buAutoNum type="alphaLcParenR"/>
            </a:pPr>
            <a:r>
              <a:rPr lang="en-US" sz="3200" dirty="0" smtClean="0">
                <a:solidFill>
                  <a:schemeClr val="bg1"/>
                </a:solidFill>
                <a:latin typeface="Bog Standard" pitchFamily="2" charset="0"/>
              </a:rPr>
              <a:t> God’s covenant   </a:t>
            </a:r>
            <a:br>
              <a:rPr lang="en-US" sz="3200" dirty="0" smtClean="0">
                <a:solidFill>
                  <a:schemeClr val="bg1"/>
                </a:solidFill>
                <a:latin typeface="Bog Standard" pitchFamily="2" charset="0"/>
              </a:rPr>
            </a:br>
            <a:r>
              <a:rPr lang="en-US" sz="3200" dirty="0" smtClean="0">
                <a:solidFill>
                  <a:schemeClr val="bg1"/>
                </a:solidFill>
                <a:latin typeface="Bog Standard" pitchFamily="2" charset="0"/>
              </a:rPr>
              <a:t> established with me</a:t>
            </a:r>
          </a:p>
          <a:p>
            <a:pPr marL="514350" indent="-514350">
              <a:buAutoNum type="alphaLcParenR"/>
            </a:pPr>
            <a:r>
              <a:rPr lang="en-US" sz="3200" dirty="0" smtClean="0">
                <a:solidFill>
                  <a:schemeClr val="bg1"/>
                </a:solidFill>
                <a:latin typeface="Bog Standard" pitchFamily="2" charset="0"/>
              </a:rPr>
              <a:t> Gives me a way to  </a:t>
            </a:r>
            <a:br>
              <a:rPr lang="en-US" sz="3200" dirty="0" smtClean="0">
                <a:solidFill>
                  <a:schemeClr val="bg1"/>
                </a:solidFill>
                <a:latin typeface="Bog Standard" pitchFamily="2" charset="0"/>
              </a:rPr>
            </a:br>
            <a:r>
              <a:rPr lang="en-US" sz="3200" dirty="0" smtClean="0">
                <a:solidFill>
                  <a:schemeClr val="bg1"/>
                </a:solidFill>
                <a:latin typeface="Bog Standard" pitchFamily="2" charset="0"/>
              </a:rPr>
              <a:t> live</a:t>
            </a:r>
          </a:p>
        </p:txBody>
      </p:sp>
      <p:sp>
        <p:nvSpPr>
          <p:cNvPr id="8" name="TextBox 7"/>
          <p:cNvSpPr txBox="1"/>
          <p:nvPr/>
        </p:nvSpPr>
        <p:spPr>
          <a:xfrm>
            <a:off x="0" y="3886200"/>
            <a:ext cx="2514600" cy="1862048"/>
          </a:xfrm>
          <a:prstGeom prst="rect">
            <a:avLst/>
          </a:prstGeom>
          <a:noFill/>
        </p:spPr>
        <p:txBody>
          <a:bodyPr wrap="square" rtlCol="0">
            <a:spAutoFit/>
          </a:bodyPr>
          <a:lstStyle/>
          <a:p>
            <a:pPr algn="ctr"/>
            <a:r>
              <a:rPr lang="en-US" sz="11500" dirty="0" smtClean="0">
                <a:solidFill>
                  <a:srgbClr val="FF6600"/>
                </a:solidFill>
                <a:effectLst>
                  <a:glow rad="139700">
                    <a:schemeClr val="bg1">
                      <a:alpha val="40000"/>
                    </a:schemeClr>
                  </a:glow>
                </a:effectLst>
                <a:latin typeface="Bog Standard" pitchFamily="2" charset="0"/>
              </a:rPr>
              <a:t>C</a:t>
            </a:r>
            <a:endParaRPr lang="en-US" sz="2000" dirty="0">
              <a:solidFill>
                <a:srgbClr val="FF6600"/>
              </a:solidFill>
              <a:effectLst>
                <a:glow rad="139700">
                  <a:schemeClr val="bg1">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2000"/>
                                        <p:tgtEl>
                                          <p:spTgt spid="10">
                                            <p:bg/>
                                          </p:spTgt>
                                        </p:tgtEl>
                                      </p:cBhvr>
                                    </p:animEffect>
                                  </p:childTnLst>
                                </p:cTn>
                              </p:par>
                            </p:childTnLst>
                          </p:cTn>
                        </p:par>
                        <p:par>
                          <p:cTn id="8" fill="hold">
                            <p:stCondLst>
                              <p:cond delay="3000"/>
                            </p:stCondLst>
                            <p:childTnLst>
                              <p:par>
                                <p:cTn id="9" presetID="10" presetClass="entr" presetSubtype="0" fill="hold" grpId="0" nodeType="afterEffect">
                                  <p:stCondLst>
                                    <p:cond delay="100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2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Q’s</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6" name="TextBox 5"/>
          <p:cNvSpPr txBox="1"/>
          <p:nvPr/>
        </p:nvSpPr>
        <p:spPr>
          <a:xfrm>
            <a:off x="2685491" y="228600"/>
            <a:ext cx="6458509" cy="1754326"/>
          </a:xfrm>
          <a:prstGeom prst="rect">
            <a:avLst/>
          </a:prstGeom>
          <a:noFill/>
        </p:spPr>
        <p:txBody>
          <a:bodyPr wrap="square" rtlCol="0">
            <a:spAutoFit/>
          </a:bodyPr>
          <a:lstStyle/>
          <a:p>
            <a:r>
              <a:rPr lang="en-US" sz="3600" dirty="0" smtClean="0">
                <a:solidFill>
                  <a:schemeClr val="bg1"/>
                </a:solidFill>
                <a:latin typeface="Bog Standard" pitchFamily="2" charset="0"/>
              </a:rPr>
              <a:t>Q351 mentions several benefits to baptism; give two of them.</a:t>
            </a:r>
          </a:p>
        </p:txBody>
      </p:sp>
      <p:sp>
        <p:nvSpPr>
          <p:cNvPr id="8" name="TextBox 7"/>
          <p:cNvSpPr txBox="1"/>
          <p:nvPr/>
        </p:nvSpPr>
        <p:spPr>
          <a:xfrm>
            <a:off x="2667000" y="2057400"/>
            <a:ext cx="6248400" cy="4154984"/>
          </a:xfrm>
          <a:prstGeom prst="rect">
            <a:avLst/>
          </a:prstGeom>
          <a:noFill/>
        </p:spPr>
        <p:txBody>
          <a:bodyPr wrap="square" rtlCol="0">
            <a:spAutoFit/>
          </a:bodyPr>
          <a:lstStyle/>
          <a:p>
            <a:pPr>
              <a:buFont typeface="Arial" pitchFamily="34" charset="0"/>
              <a:buChar char="•"/>
            </a:pPr>
            <a:r>
              <a:rPr lang="en-US" sz="4400" dirty="0" smtClean="0">
                <a:ln>
                  <a:solidFill>
                    <a:schemeClr val="bg1"/>
                  </a:solidFill>
                </a:ln>
                <a:solidFill>
                  <a:srgbClr val="FF6600"/>
                </a:solidFill>
                <a:effectLst/>
                <a:latin typeface="Bog Standard" pitchFamily="2" charset="0"/>
              </a:rPr>
              <a:t>Forgiveness</a:t>
            </a:r>
          </a:p>
          <a:p>
            <a:pPr>
              <a:buFont typeface="Arial" pitchFamily="34" charset="0"/>
              <a:buChar char="•"/>
            </a:pPr>
            <a:r>
              <a:rPr lang="en-US" sz="4400" dirty="0" smtClean="0">
                <a:ln>
                  <a:solidFill>
                    <a:schemeClr val="bg1"/>
                  </a:solidFill>
                </a:ln>
                <a:solidFill>
                  <a:srgbClr val="FF6600"/>
                </a:solidFill>
                <a:latin typeface="Bog Standard" pitchFamily="2" charset="0"/>
              </a:rPr>
              <a:t>Born again</a:t>
            </a:r>
          </a:p>
          <a:p>
            <a:pPr>
              <a:buFont typeface="Arial" pitchFamily="34" charset="0"/>
              <a:buChar char="•"/>
            </a:pPr>
            <a:r>
              <a:rPr lang="en-US" sz="4400" dirty="0" smtClean="0">
                <a:ln>
                  <a:solidFill>
                    <a:schemeClr val="bg1"/>
                  </a:solidFill>
                </a:ln>
                <a:solidFill>
                  <a:srgbClr val="FF6600"/>
                </a:solidFill>
                <a:effectLst/>
                <a:latin typeface="Bog Standard" pitchFamily="2" charset="0"/>
              </a:rPr>
              <a:t>Adopted</a:t>
            </a:r>
          </a:p>
          <a:p>
            <a:pPr>
              <a:buFont typeface="Arial" pitchFamily="34" charset="0"/>
              <a:buChar char="•"/>
            </a:pPr>
            <a:r>
              <a:rPr lang="en-US" sz="4400" dirty="0" smtClean="0">
                <a:ln>
                  <a:solidFill>
                    <a:schemeClr val="bg1"/>
                  </a:solidFill>
                </a:ln>
                <a:solidFill>
                  <a:srgbClr val="FF6600"/>
                </a:solidFill>
                <a:latin typeface="Bog Standard" pitchFamily="2" charset="0"/>
              </a:rPr>
              <a:t>Covenant w/ God</a:t>
            </a:r>
          </a:p>
          <a:p>
            <a:pPr>
              <a:buFont typeface="Arial" pitchFamily="34" charset="0"/>
              <a:buChar char="•"/>
            </a:pPr>
            <a:r>
              <a:rPr lang="en-US" sz="4400" dirty="0" smtClean="0">
                <a:ln>
                  <a:solidFill>
                    <a:schemeClr val="bg1"/>
                  </a:solidFill>
                </a:ln>
                <a:solidFill>
                  <a:srgbClr val="FF6600"/>
                </a:solidFill>
                <a:effectLst/>
                <a:latin typeface="Bog Standard" pitchFamily="2" charset="0"/>
              </a:rPr>
              <a:t>God gives me a way to live</a:t>
            </a:r>
            <a:endParaRPr lang="en-US" sz="1200" dirty="0">
              <a:ln>
                <a:solidFill>
                  <a:schemeClr val="bg1"/>
                </a:solidFill>
              </a:ln>
              <a:solidFill>
                <a:srgbClr val="FF6600"/>
              </a:solidFill>
              <a:effectLst/>
              <a:latin typeface="Bog Standard" pitchFamily="2" charset="0"/>
            </a:endParaRPr>
          </a:p>
        </p:txBody>
      </p:sp>
      <p:sp>
        <p:nvSpPr>
          <p:cNvPr id="10" name="Oval 9"/>
          <p:cNvSpPr/>
          <p:nvPr/>
        </p:nvSpPr>
        <p:spPr>
          <a:xfrm>
            <a:off x="685800" y="2286000"/>
            <a:ext cx="1066800" cy="1066800"/>
          </a:xfrm>
          <a:prstGeom prst="ellipse">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2000"/>
                                        <p:tgtEl>
                                          <p:spTgt spid="10">
                                            <p:bg/>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2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Lesson</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a:t>
            </a:r>
            <a:endParaRPr lang="en-US" sz="3200" dirty="0">
              <a:solidFill>
                <a:schemeClr val="bg1"/>
              </a:solidFill>
              <a:latin typeface="Boring Lesson" pitchFamily="2" charset="0"/>
            </a:endParaRPr>
          </a:p>
        </p:txBody>
      </p:sp>
      <p:sp>
        <p:nvSpPr>
          <p:cNvPr id="6" name="TextBox 5"/>
          <p:cNvSpPr txBox="1"/>
          <p:nvPr/>
        </p:nvSpPr>
        <p:spPr>
          <a:xfrm>
            <a:off x="2819400" y="304800"/>
            <a:ext cx="6324600" cy="6186309"/>
          </a:xfrm>
          <a:prstGeom prst="rect">
            <a:avLst/>
          </a:prstGeom>
          <a:noFill/>
        </p:spPr>
        <p:txBody>
          <a:bodyPr wrap="square" rtlCol="0">
            <a:spAutoFit/>
          </a:bodyPr>
          <a:lstStyle/>
          <a:p>
            <a:r>
              <a:rPr lang="en-US" sz="3600" dirty="0" smtClean="0">
                <a:solidFill>
                  <a:schemeClr val="bg1"/>
                </a:solidFill>
                <a:latin typeface="Bog Standard" pitchFamily="2" charset="0"/>
              </a:rPr>
              <a:t>This lesson gave another ‘definition’ or word for forgiveness.</a:t>
            </a:r>
          </a:p>
          <a:p>
            <a:r>
              <a:rPr lang="en-US" sz="3600" dirty="0" smtClean="0">
                <a:solidFill>
                  <a:schemeClr val="bg1"/>
                </a:solidFill>
                <a:latin typeface="Bog Standard" pitchFamily="2" charset="0"/>
              </a:rPr>
              <a:t>What was it?</a:t>
            </a:r>
          </a:p>
          <a:p>
            <a:endParaRPr lang="en-US" sz="3600" dirty="0" smtClean="0">
              <a:solidFill>
                <a:schemeClr val="bg1"/>
              </a:solidFill>
              <a:latin typeface="Bog Standard" pitchFamily="2" charset="0"/>
            </a:endParaRPr>
          </a:p>
          <a:p>
            <a:pPr marL="742950" indent="-742950">
              <a:buAutoNum type="alphaLcParenR"/>
            </a:pPr>
            <a:r>
              <a:rPr lang="en-US" sz="3600" dirty="0" smtClean="0">
                <a:solidFill>
                  <a:schemeClr val="bg1"/>
                </a:solidFill>
                <a:latin typeface="Bog Standard" pitchFamily="2" charset="0"/>
              </a:rPr>
              <a:t>Remittance</a:t>
            </a:r>
          </a:p>
          <a:p>
            <a:pPr marL="742950" indent="-742950">
              <a:buAutoNum type="alphaLcParenR"/>
            </a:pPr>
            <a:r>
              <a:rPr lang="en-US" sz="3600" dirty="0" smtClean="0">
                <a:solidFill>
                  <a:schemeClr val="bg1"/>
                </a:solidFill>
                <a:latin typeface="Bog Standard" pitchFamily="2" charset="0"/>
              </a:rPr>
              <a:t>Revision</a:t>
            </a:r>
          </a:p>
          <a:p>
            <a:pPr marL="742950" indent="-742950">
              <a:buAutoNum type="alphaLcParenR"/>
            </a:pPr>
            <a:r>
              <a:rPr lang="en-US" sz="3600" dirty="0" smtClean="0">
                <a:solidFill>
                  <a:schemeClr val="bg1"/>
                </a:solidFill>
                <a:latin typeface="Bog Standard" pitchFamily="2" charset="0"/>
              </a:rPr>
              <a:t>Rededication</a:t>
            </a:r>
          </a:p>
          <a:p>
            <a:pPr marL="742950" indent="-742950">
              <a:buAutoNum type="alphaLcParenR"/>
            </a:pPr>
            <a:r>
              <a:rPr lang="en-US" sz="3600" dirty="0" smtClean="0">
                <a:solidFill>
                  <a:schemeClr val="bg1"/>
                </a:solidFill>
                <a:latin typeface="Bog Standard" pitchFamily="2" charset="0"/>
              </a:rPr>
              <a:t>Remission</a:t>
            </a:r>
          </a:p>
          <a:p>
            <a:pPr marL="742950" indent="-742950">
              <a:buAutoNum type="alphaLcParenR"/>
            </a:pPr>
            <a:r>
              <a:rPr lang="en-US" sz="3600" dirty="0" err="1" smtClean="0">
                <a:solidFill>
                  <a:schemeClr val="bg1"/>
                </a:solidFill>
                <a:latin typeface="Bog Standard" pitchFamily="2" charset="0"/>
              </a:rPr>
              <a:t>Reallocution</a:t>
            </a:r>
            <a:endParaRPr lang="en-US" sz="3600" dirty="0" smtClean="0">
              <a:solidFill>
                <a:schemeClr val="bg1"/>
              </a:solidFill>
              <a:latin typeface="Bog Standard" pitchFamily="2" charset="0"/>
            </a:endParaRPr>
          </a:p>
          <a:p>
            <a:pPr marL="742950" indent="-742950">
              <a:buAutoNum type="alphaLcParenR"/>
            </a:pPr>
            <a:endParaRPr lang="en-US" sz="3600" dirty="0" smtClean="0">
              <a:solidFill>
                <a:schemeClr val="bg1"/>
              </a:solidFill>
              <a:latin typeface="Bog Standard" pitchFamily="2" charset="0"/>
            </a:endParaRPr>
          </a:p>
        </p:txBody>
      </p:sp>
      <p:sp>
        <p:nvSpPr>
          <p:cNvPr id="8" name="TextBox 7"/>
          <p:cNvSpPr txBox="1"/>
          <p:nvPr/>
        </p:nvSpPr>
        <p:spPr>
          <a:xfrm>
            <a:off x="533400" y="3810000"/>
            <a:ext cx="1295400" cy="1862048"/>
          </a:xfrm>
          <a:prstGeom prst="rect">
            <a:avLst/>
          </a:prstGeom>
          <a:noFill/>
        </p:spPr>
        <p:txBody>
          <a:bodyPr wrap="square" rtlCol="0">
            <a:spAutoFit/>
          </a:bodyPr>
          <a:lstStyle/>
          <a:p>
            <a:pPr algn="ctr"/>
            <a:r>
              <a:rPr lang="en-US" sz="11500" dirty="0" smtClean="0">
                <a:solidFill>
                  <a:schemeClr val="tx2">
                    <a:lumMod val="60000"/>
                    <a:lumOff val="40000"/>
                  </a:schemeClr>
                </a:solidFill>
                <a:effectLst>
                  <a:glow rad="228600">
                    <a:schemeClr val="accent5">
                      <a:satMod val="175000"/>
                      <a:alpha val="40000"/>
                    </a:schemeClr>
                  </a:glow>
                </a:effectLst>
                <a:latin typeface="Bog Standard" pitchFamily="2" charset="0"/>
              </a:rPr>
              <a:t>D</a:t>
            </a:r>
            <a:endParaRPr lang="en-US" sz="1400" dirty="0">
              <a:solidFill>
                <a:schemeClr val="tx2">
                  <a:lumMod val="60000"/>
                  <a:lumOff val="40000"/>
                </a:schemeClr>
              </a:solidFill>
              <a:effectLst>
                <a:glow rad="228600">
                  <a:schemeClr val="accent5">
                    <a:satMod val="175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Lesson</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250</a:t>
            </a:r>
            <a:endParaRPr lang="en-US" sz="3200" dirty="0">
              <a:solidFill>
                <a:schemeClr val="bg1"/>
              </a:solidFill>
              <a:latin typeface="Boring Lesson" pitchFamily="2" charset="0"/>
            </a:endParaRPr>
          </a:p>
        </p:txBody>
      </p:sp>
      <p:sp>
        <p:nvSpPr>
          <p:cNvPr id="6" name="TextBox 5"/>
          <p:cNvSpPr txBox="1"/>
          <p:nvPr/>
        </p:nvSpPr>
        <p:spPr>
          <a:xfrm>
            <a:off x="2895600" y="533400"/>
            <a:ext cx="5774338" cy="5078313"/>
          </a:xfrm>
          <a:prstGeom prst="rect">
            <a:avLst/>
          </a:prstGeom>
          <a:noFill/>
        </p:spPr>
        <p:txBody>
          <a:bodyPr wrap="square" rtlCol="0">
            <a:spAutoFit/>
          </a:bodyPr>
          <a:lstStyle/>
          <a:p>
            <a:r>
              <a:rPr lang="en-US" sz="3600" dirty="0" smtClean="0">
                <a:solidFill>
                  <a:schemeClr val="bg1"/>
                </a:solidFill>
                <a:latin typeface="Bog Standard" pitchFamily="2" charset="0"/>
              </a:rPr>
              <a:t>We are sinners. In order to be saved by God from our sins, our sins must be taken care of. Who or what takes care of our sins so that we can be forgiven?</a:t>
            </a:r>
          </a:p>
        </p:txBody>
      </p:sp>
      <p:sp>
        <p:nvSpPr>
          <p:cNvPr id="8" name="TextBox 7"/>
          <p:cNvSpPr txBox="1"/>
          <p:nvPr/>
        </p:nvSpPr>
        <p:spPr>
          <a:xfrm>
            <a:off x="1371600" y="5562600"/>
            <a:ext cx="5943600" cy="1015663"/>
          </a:xfrm>
          <a:prstGeom prst="rect">
            <a:avLst/>
          </a:prstGeom>
          <a:noFill/>
        </p:spPr>
        <p:txBody>
          <a:bodyPr wrap="square" rtlCol="0">
            <a:spAutoFit/>
          </a:bodyPr>
          <a:lstStyle/>
          <a:p>
            <a:r>
              <a:rPr lang="en-US" sz="6000" dirty="0" smtClean="0">
                <a:solidFill>
                  <a:srgbClr val="0000FF"/>
                </a:solidFill>
                <a:effectLst>
                  <a:glow rad="139700">
                    <a:schemeClr val="accent5">
                      <a:lumMod val="20000"/>
                      <a:lumOff val="80000"/>
                      <a:alpha val="40000"/>
                    </a:schemeClr>
                  </a:glow>
                </a:effectLst>
                <a:latin typeface="Bog Standard" pitchFamily="2" charset="0"/>
              </a:rPr>
              <a:t>Jesus’ death</a:t>
            </a:r>
            <a:endParaRPr lang="en-US" sz="800" dirty="0">
              <a:solidFill>
                <a:srgbClr val="0000FF"/>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Lesson</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500</a:t>
            </a:r>
            <a:endParaRPr lang="en-US" sz="3200" dirty="0">
              <a:solidFill>
                <a:schemeClr val="bg1"/>
              </a:solidFill>
              <a:latin typeface="Boring Lesson" pitchFamily="2" charset="0"/>
            </a:endParaRPr>
          </a:p>
        </p:txBody>
      </p:sp>
      <p:sp>
        <p:nvSpPr>
          <p:cNvPr id="10" name="Oval 9"/>
          <p:cNvSpPr/>
          <p:nvPr/>
        </p:nvSpPr>
        <p:spPr>
          <a:xfrm>
            <a:off x="685800" y="2286000"/>
            <a:ext cx="1066800" cy="1066800"/>
          </a:xfrm>
          <a:prstGeom prst="ellipse">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7924800" y="5867400"/>
            <a:ext cx="533400" cy="457200"/>
          </a:xfrm>
          <a:prstGeom prst="actionButtonBackPrevious">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743200" y="609600"/>
            <a:ext cx="6216137" cy="5078313"/>
          </a:xfrm>
          <a:prstGeom prst="rect">
            <a:avLst/>
          </a:prstGeom>
          <a:noFill/>
        </p:spPr>
        <p:txBody>
          <a:bodyPr wrap="square" rtlCol="0">
            <a:spAutoFit/>
          </a:bodyPr>
          <a:lstStyle/>
          <a:p>
            <a:r>
              <a:rPr lang="en-US" sz="3600" dirty="0" smtClean="0">
                <a:solidFill>
                  <a:schemeClr val="bg1"/>
                </a:solidFill>
                <a:latin typeface="Bog Standard" pitchFamily="2" charset="0"/>
              </a:rPr>
              <a:t>In order for me to be born again, I must:</a:t>
            </a:r>
          </a:p>
          <a:p>
            <a:endParaRPr lang="en-US" sz="3600" dirty="0" smtClean="0">
              <a:solidFill>
                <a:schemeClr val="bg1"/>
              </a:solidFill>
              <a:latin typeface="Bog Standard" pitchFamily="2" charset="0"/>
            </a:endParaRPr>
          </a:p>
          <a:p>
            <a:pPr marL="742950" indent="-742950">
              <a:buAutoNum type="alphaLcParenR"/>
            </a:pPr>
            <a:r>
              <a:rPr lang="en-US" sz="3600" dirty="0" smtClean="0">
                <a:solidFill>
                  <a:schemeClr val="bg1"/>
                </a:solidFill>
                <a:latin typeface="Bog Standard" pitchFamily="2" charset="0"/>
              </a:rPr>
              <a:t>live a good life</a:t>
            </a:r>
          </a:p>
          <a:p>
            <a:pPr marL="742950" indent="-742950">
              <a:buAutoNum type="alphaLcParenR"/>
            </a:pPr>
            <a:r>
              <a:rPr lang="en-US" sz="3600" dirty="0" smtClean="0">
                <a:solidFill>
                  <a:schemeClr val="bg1"/>
                </a:solidFill>
                <a:latin typeface="Bog Standard" pitchFamily="2" charset="0"/>
              </a:rPr>
              <a:t>die</a:t>
            </a:r>
          </a:p>
          <a:p>
            <a:pPr marL="742950" indent="-742950">
              <a:buAutoNum type="alphaLcParenR"/>
            </a:pPr>
            <a:r>
              <a:rPr lang="en-US" sz="3600" dirty="0" smtClean="0">
                <a:solidFill>
                  <a:schemeClr val="bg1"/>
                </a:solidFill>
                <a:latin typeface="Bog Standard" pitchFamily="2" charset="0"/>
              </a:rPr>
              <a:t>live for Jesus</a:t>
            </a:r>
          </a:p>
          <a:p>
            <a:pPr marL="742950" indent="-742950">
              <a:buAutoNum type="alphaLcParenR"/>
            </a:pPr>
            <a:r>
              <a:rPr lang="en-US" sz="3600" dirty="0" smtClean="0">
                <a:solidFill>
                  <a:schemeClr val="bg1"/>
                </a:solidFill>
                <a:latin typeface="Bog Standard" pitchFamily="2" charset="0"/>
              </a:rPr>
              <a:t>live happily ever after</a:t>
            </a:r>
          </a:p>
          <a:p>
            <a:pPr marL="742950" indent="-742950">
              <a:buAutoNum type="alphaLcParenR"/>
            </a:pPr>
            <a:r>
              <a:rPr lang="en-US" sz="3600" dirty="0" smtClean="0">
                <a:solidFill>
                  <a:schemeClr val="bg1"/>
                </a:solidFill>
                <a:latin typeface="Bog Standard" pitchFamily="2" charset="0"/>
              </a:rPr>
              <a:t>live a repentant life</a:t>
            </a:r>
          </a:p>
        </p:txBody>
      </p:sp>
      <p:sp>
        <p:nvSpPr>
          <p:cNvPr id="12" name="TextBox 11"/>
          <p:cNvSpPr txBox="1"/>
          <p:nvPr/>
        </p:nvSpPr>
        <p:spPr>
          <a:xfrm>
            <a:off x="381000" y="3581400"/>
            <a:ext cx="1676400" cy="2215991"/>
          </a:xfrm>
          <a:prstGeom prst="rect">
            <a:avLst/>
          </a:prstGeom>
          <a:noFill/>
        </p:spPr>
        <p:txBody>
          <a:bodyPr wrap="square" rtlCol="0">
            <a:spAutoFit/>
          </a:bodyPr>
          <a:lstStyle/>
          <a:p>
            <a:pPr algn="ctr"/>
            <a:r>
              <a:rPr lang="en-US" sz="138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Bog Standard" pitchFamily="2" charset="0"/>
              </a:rPr>
              <a:t>B</a:t>
            </a:r>
            <a:endParaRPr lang="en-US" sz="4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Bog Standar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2000" fill="hold"/>
                                        <p:tgtEl>
                                          <p:spTgt spid="12"/>
                                        </p:tgtEl>
                                        <p:attrNameLst>
                                          <p:attrName>ppt_w</p:attrName>
                                        </p:attrNameLst>
                                      </p:cBhvr>
                                      <p:tavLst>
                                        <p:tav tm="0">
                                          <p:val>
                                            <p:strVal val="#ppt_w+.3"/>
                                          </p:val>
                                        </p:tav>
                                        <p:tav tm="100000">
                                          <p:val>
                                            <p:strVal val="#ppt_w"/>
                                          </p:val>
                                        </p:tav>
                                      </p:tavLst>
                                    </p:anim>
                                    <p:anim calcmode="lin" valueType="num">
                                      <p:cBhvr>
                                        <p:cTn id="17" dur="2000" fill="hold"/>
                                        <p:tgtEl>
                                          <p:spTgt spid="12"/>
                                        </p:tgtEl>
                                        <p:attrNameLst>
                                          <p:attrName>ppt_h</p:attrName>
                                        </p:attrNameLst>
                                      </p:cBhvr>
                                      <p:tavLst>
                                        <p:tav tm="0">
                                          <p:val>
                                            <p:strVal val="#ppt_h"/>
                                          </p:val>
                                        </p:tav>
                                        <p:tav tm="100000">
                                          <p:val>
                                            <p:strVal val="#ppt_h"/>
                                          </p:val>
                                        </p:tav>
                                      </p:tavLst>
                                    </p:anim>
                                    <p:animEffect transition="in" filter="fade">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2438400" cy="914400"/>
          </a:xfrm>
          <a:prstGeom prst="roundRect">
            <a:avLst/>
          </a:prstGeom>
          <a:solidFill>
            <a:srgbClr val="00FF00"/>
          </a:solidFill>
          <a:ln>
            <a:solidFill>
              <a:schemeClr val="tx1"/>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Boring Lesson" pitchFamily="2" charset="0"/>
              </a:rPr>
              <a:t>The</a:t>
            </a:r>
          </a:p>
          <a:p>
            <a:pPr algn="ctr"/>
            <a:r>
              <a:rPr lang="en-US" sz="2000" dirty="0" smtClean="0">
                <a:solidFill>
                  <a:schemeClr val="tx1"/>
                </a:solidFill>
                <a:latin typeface="Boring Lesson" pitchFamily="2" charset="0"/>
              </a:rPr>
              <a:t>Lesson</a:t>
            </a:r>
            <a:endParaRPr lang="en-US" sz="2000" dirty="0">
              <a:solidFill>
                <a:schemeClr val="tx1"/>
              </a:solidFill>
              <a:latin typeface="Boring Lesson" pitchFamily="2" charset="0"/>
            </a:endParaRPr>
          </a:p>
        </p:txBody>
      </p:sp>
      <p:sp>
        <p:nvSpPr>
          <p:cNvPr id="5" name="Rounded Rectangle 4"/>
          <p:cNvSpPr/>
          <p:nvPr/>
        </p:nvSpPr>
        <p:spPr>
          <a:xfrm>
            <a:off x="0" y="990600"/>
            <a:ext cx="2438400" cy="10668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latin typeface="Boring Lesson" pitchFamily="2" charset="0"/>
              </a:rPr>
              <a:t>1000</a:t>
            </a:r>
            <a:endParaRPr lang="en-US" sz="3200" dirty="0">
              <a:solidFill>
                <a:schemeClr val="bg1"/>
              </a:solidFill>
              <a:latin typeface="Boring Lesson" pitchFamily="2" charset="0"/>
            </a:endParaRPr>
          </a:p>
        </p:txBody>
      </p:sp>
      <p:sp>
        <p:nvSpPr>
          <p:cNvPr id="6" name="TextBox 5"/>
          <p:cNvSpPr txBox="1"/>
          <p:nvPr/>
        </p:nvSpPr>
        <p:spPr>
          <a:xfrm>
            <a:off x="3124200" y="1143000"/>
            <a:ext cx="6019800" cy="2308324"/>
          </a:xfrm>
          <a:prstGeom prst="rect">
            <a:avLst/>
          </a:prstGeom>
          <a:noFill/>
        </p:spPr>
        <p:txBody>
          <a:bodyPr wrap="square" rtlCol="0">
            <a:spAutoFit/>
          </a:bodyPr>
          <a:lstStyle/>
          <a:p>
            <a:r>
              <a:rPr lang="en-US" sz="3600" dirty="0" smtClean="0">
                <a:solidFill>
                  <a:schemeClr val="bg1"/>
                </a:solidFill>
                <a:latin typeface="Bog Standard" pitchFamily="2" charset="0"/>
              </a:rPr>
              <a:t>True or False:</a:t>
            </a:r>
          </a:p>
          <a:p>
            <a:r>
              <a:rPr lang="en-US" sz="3600" dirty="0" smtClean="0">
                <a:solidFill>
                  <a:schemeClr val="bg1"/>
                </a:solidFill>
                <a:latin typeface="Bog Standard" pitchFamily="2" charset="0"/>
              </a:rPr>
              <a:t>God will forgive us no matter what sin we commit.</a:t>
            </a:r>
            <a:endParaRPr lang="en-US" sz="4800" dirty="0" smtClean="0">
              <a:solidFill>
                <a:schemeClr val="bg1"/>
              </a:solidFill>
              <a:latin typeface="Bog Standard" pitchFamily="2" charset="0"/>
            </a:endParaRPr>
          </a:p>
        </p:txBody>
      </p:sp>
      <p:sp>
        <p:nvSpPr>
          <p:cNvPr id="8" name="TextBox 7"/>
          <p:cNvSpPr txBox="1"/>
          <p:nvPr/>
        </p:nvSpPr>
        <p:spPr>
          <a:xfrm>
            <a:off x="2743200" y="3749457"/>
            <a:ext cx="6400800" cy="3108543"/>
          </a:xfrm>
          <a:prstGeom prst="rect">
            <a:avLst/>
          </a:prstGeom>
          <a:noFill/>
        </p:spPr>
        <p:txBody>
          <a:bodyPr wrap="square" rtlCol="0">
            <a:spAutoFit/>
          </a:bodyPr>
          <a:lstStyle/>
          <a:p>
            <a:pPr algn="ctr"/>
            <a:r>
              <a:rPr lang="en-US" sz="8000" dirty="0" smtClean="0">
                <a:ln>
                  <a:solidFill>
                    <a:schemeClr val="bg1"/>
                  </a:solidFill>
                </a:ln>
                <a:solidFill>
                  <a:schemeClr val="accent1"/>
                </a:solidFill>
                <a:effectLst>
                  <a:glow rad="139700">
                    <a:schemeClr val="accent5">
                      <a:lumMod val="20000"/>
                      <a:lumOff val="80000"/>
                      <a:alpha val="40000"/>
                    </a:schemeClr>
                  </a:glow>
                </a:effectLst>
                <a:latin typeface="Bog Standard" pitchFamily="2" charset="0"/>
              </a:rPr>
              <a:t>True … or </a:t>
            </a:r>
          </a:p>
          <a:p>
            <a:pPr algn="ctr"/>
            <a:r>
              <a:rPr lang="en-US" sz="8000" dirty="0" smtClean="0">
                <a:ln>
                  <a:solidFill>
                    <a:schemeClr val="bg1"/>
                  </a:solidFill>
                </a:ln>
                <a:solidFill>
                  <a:schemeClr val="accent1"/>
                </a:solidFill>
                <a:effectLst>
                  <a:glow rad="139700">
                    <a:schemeClr val="accent5">
                      <a:lumMod val="20000"/>
                      <a:lumOff val="80000"/>
                      <a:alpha val="40000"/>
                    </a:schemeClr>
                  </a:glow>
                </a:effectLst>
                <a:latin typeface="Bog Standard" pitchFamily="2" charset="0"/>
              </a:rPr>
              <a:t>is it?</a:t>
            </a:r>
            <a:endParaRPr lang="en-US" sz="8000" dirty="0" smtClean="0">
              <a:ln>
                <a:solidFill>
                  <a:schemeClr val="bg1"/>
                </a:solidFill>
              </a:ln>
              <a:solidFill>
                <a:schemeClr val="accent1"/>
              </a:solidFill>
              <a:effectLst>
                <a:glow rad="139700">
                  <a:schemeClr val="accent5">
                    <a:lumMod val="20000"/>
                    <a:lumOff val="80000"/>
                    <a:alpha val="40000"/>
                  </a:schemeClr>
                </a:glow>
              </a:effectLst>
              <a:latin typeface="Bog Standard" pitchFamily="2" charset="0"/>
            </a:endParaRPr>
          </a:p>
          <a:p>
            <a:pPr algn="ctr"/>
            <a:endParaRPr lang="en-US" sz="3600" dirty="0" smtClean="0">
              <a:ln>
                <a:solidFill>
                  <a:schemeClr val="bg1"/>
                </a:solidFill>
              </a:ln>
              <a:solidFill>
                <a:schemeClr val="accent1"/>
              </a:solidFill>
              <a:effectLst>
                <a:glow rad="139700">
                  <a:schemeClr val="accent5">
                    <a:lumMod val="20000"/>
                    <a:lumOff val="80000"/>
                    <a:alpha val="40000"/>
                  </a:schemeClr>
                </a:glow>
              </a:effectLst>
              <a:latin typeface="Bog Standard" pitchFamily="2" charset="0"/>
            </a:endParaRPr>
          </a:p>
        </p:txBody>
      </p:sp>
      <p:sp>
        <p:nvSpPr>
          <p:cNvPr id="10" name="Oval 9"/>
          <p:cNvSpPr/>
          <p:nvPr/>
        </p:nvSpPr>
        <p:spPr>
          <a:xfrm>
            <a:off x="685800" y="2286000"/>
            <a:ext cx="1066800" cy="1066800"/>
          </a:xfrm>
          <a:prstGeom prst="ellipse">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sz="5400" dirty="0" smtClean="0">
                <a:latin typeface="Boring Lesson" pitchFamily="2" charset="0"/>
              </a:rPr>
              <a:t>a</a:t>
            </a:r>
            <a:endParaRPr lang="en-US" sz="5400" dirty="0">
              <a:latin typeface="Boring Lesson" pitchFamily="2" charset="0"/>
            </a:endParaRPr>
          </a:p>
        </p:txBody>
      </p:sp>
      <p:sp>
        <p:nvSpPr>
          <p:cNvPr id="11" name="Action Button: Back or Previous 10">
            <a:hlinkClick r:id="" action="ppaction://hlinkshowjump?jump=firstslide" highlightClick="1"/>
          </p:cNvPr>
          <p:cNvSpPr/>
          <p:nvPr/>
        </p:nvSpPr>
        <p:spPr>
          <a:xfrm>
            <a:off x="838200" y="4572000"/>
            <a:ext cx="838200" cy="762000"/>
          </a:xfrm>
          <a:prstGeom prst="actionButtonBackPrevious">
            <a:avLst/>
          </a:prstGeom>
          <a:solidFill>
            <a:srgbClr val="0000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1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strVal val="#ppt_w+.3"/>
                                          </p:val>
                                        </p:tav>
                                        <p:tav tm="100000">
                                          <p:val>
                                            <p:strVal val="#ppt_w"/>
                                          </p:val>
                                        </p:tav>
                                      </p:tavLst>
                                    </p:anim>
                                    <p:anim calcmode="lin" valueType="num">
                                      <p:cBhvr>
                                        <p:cTn id="17" dur="2000" fill="hold"/>
                                        <p:tgtEl>
                                          <p:spTgt spid="8"/>
                                        </p:tgtEl>
                                        <p:attrNameLst>
                                          <p:attrName>ppt_h</p:attrName>
                                        </p:attrNameLst>
                                      </p:cBhvr>
                                      <p:tavLst>
                                        <p:tav tm="0">
                                          <p:val>
                                            <p:strVal val="#ppt_h"/>
                                          </p:val>
                                        </p:tav>
                                        <p:tav tm="100000">
                                          <p:val>
                                            <p:strVal val="#ppt_h"/>
                                          </p:val>
                                        </p:tav>
                                      </p:tavLst>
                                    </p:anim>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build="allAtOnce"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1897</TotalTime>
  <Words>538</Words>
  <Application>Microsoft Office PowerPoint</Application>
  <PresentationFormat>On-screen Show (4:3)</PresentationFormat>
  <Paragraphs>230</Paragraphs>
  <Slides>21</Slides>
  <Notes>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Bruce G Stumbo</dc:creator>
  <cp:lastModifiedBy>Bruce</cp:lastModifiedBy>
  <cp:revision>339</cp:revision>
  <dcterms:created xsi:type="dcterms:W3CDTF">2008-10-17T16:50:40Z</dcterms:created>
  <dcterms:modified xsi:type="dcterms:W3CDTF">2011-10-25T21:02:22Z</dcterms:modified>
</cp:coreProperties>
</file>