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000FF"/>
    <a:srgbClr val="00FF00"/>
    <a:srgbClr val="990099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94660"/>
  </p:normalViewPr>
  <p:slideViewPr>
    <p:cSldViewPr>
      <p:cViewPr varScale="1">
        <p:scale>
          <a:sx n="69" d="100"/>
          <a:sy n="69" d="100"/>
        </p:scale>
        <p:origin x="-4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6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18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0318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41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10668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581400" y="304800"/>
            <a:ext cx="3448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Acts 2:36-42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3810000"/>
            <a:ext cx="1905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1066800"/>
            <a:ext cx="6187912" cy="5201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people asked,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“What should we do?”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Peter told them to: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a) Repent &amp; be baptized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b) Live better lives!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c) Get right with God!!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d) Go to the priests and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  confess your sins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e) Try harder to do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  better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358140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Jesus Christ</a:t>
            </a:r>
            <a:endParaRPr lang="en-US" sz="11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590800" y="1828800"/>
            <a:ext cx="63289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Into whose name are we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be baptized?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86200" y="533400"/>
            <a:ext cx="3448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Acts 2:36-42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4419600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The Holy Spirit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048000" y="1905000"/>
            <a:ext cx="572945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gift are we given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when we are baptized,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according to this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passage?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81400" y="304800"/>
            <a:ext cx="3448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Acts 2:36-42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886200"/>
            <a:ext cx="16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686783" y="1371600"/>
            <a:ext cx="592502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How many people were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added to the Church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on this occasion?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1,0000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2,000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3,000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4,000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No one counted!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86200" y="381000"/>
            <a:ext cx="3448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Acts 2:36-42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3400" y="685800"/>
            <a:ext cx="3174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TV Partners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9000" y="3962400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Tonto</a:t>
            </a:r>
            <a:endParaRPr lang="en-US" sz="1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1981200"/>
            <a:ext cx="624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was the name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The Lone Ranger’s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partner?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590800" y="2133600"/>
            <a:ext cx="6248400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Fill in the blanks: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Mickey &amp; 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Castle &amp; 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Will &amp; 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Rizzoli &amp; 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67400" y="2743200"/>
            <a:ext cx="2438400" cy="70788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40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Minnie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381000"/>
            <a:ext cx="46442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TV Partners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  <a:latin typeface="Bog Standard" pitchFamily="2" charset="0"/>
              </a:rPr>
              <a:t>250 for each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  <a:latin typeface="Bog Standard" pitchFamily="2" charset="0"/>
              </a:rPr>
              <a:t>correct response</a:t>
            </a:r>
            <a:endParaRPr lang="en-US" sz="3600" dirty="0">
              <a:solidFill>
                <a:srgbClr val="FF0000"/>
              </a:solidFill>
              <a:latin typeface="Bog Standard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867400" y="3352800"/>
            <a:ext cx="2438400" cy="70788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40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Beckett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67400" y="3886200"/>
            <a:ext cx="2438400" cy="70788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40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Grace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867400" y="4419600"/>
            <a:ext cx="2438400" cy="70788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40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Isles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213360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06750" algn="l"/>
              </a:tabLst>
            </a:pPr>
            <a:r>
              <a:rPr lang="en-US" sz="5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Trigger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590800" y="2438400"/>
            <a:ext cx="6553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Roy Rogers &amp; ___________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Tonto &amp; ____________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Lone Ranger &amp; __________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Gene Autry &amp; ___________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0800" y="0"/>
            <a:ext cx="624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TV Partners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Give the name of their horse. 500 ea.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4400" y="312420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06750" algn="l"/>
              </a:tabLst>
            </a:pPr>
            <a:r>
              <a:rPr lang="en-US" sz="5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Scout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00800" y="40386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06750" algn="l"/>
              </a:tabLst>
            </a:pPr>
            <a:r>
              <a:rPr lang="en-US" sz="5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Silver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3600" y="52578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06750" algn="l"/>
              </a:tabLst>
            </a:pPr>
            <a:r>
              <a:rPr lang="en-US" sz="3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Champion</a:t>
            </a:r>
            <a:endParaRPr lang="en-US" sz="1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05800" y="61722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800" y="1524000"/>
            <a:ext cx="6324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Jerry Seinfeld had 3 really good friends on his TV show.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Name two of them.</a:t>
            </a:r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685800"/>
            <a:ext cx="3174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TV Partners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2200" y="4114800"/>
            <a:ext cx="66333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rgbClr val="CC0066">
                      <a:alpha val="40000"/>
                    </a:srgbClr>
                  </a:glow>
                </a:effectLst>
              </a:rPr>
              <a:t>George, Elaine, Kramer</a:t>
            </a:r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rgbClr val="CC0066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4958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990600"/>
            <a:ext cx="60960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When should an adult be baptized?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Whenever they want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When they deserve it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When they earn it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When they believe in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Christ as Lord &amp; Savior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When they pay the fees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and fill out the app.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When the pastor says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it’s okay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3810000"/>
            <a:ext cx="167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53340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Adult Baptism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0" y="2514600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God does the “work” in infant baptism.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Who does the “work” in an adult’s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baptism?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0" y="4267200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God!</a:t>
            </a:r>
            <a:endParaRPr lang="en-US" sz="40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14400" y="990600"/>
            <a:ext cx="51698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Adult Baptism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762000"/>
            <a:ext cx="60821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False: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Rebaptism is a good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idea for those who have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fallen away from Christ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even though they were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baptized earlier.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962400" y="3886200"/>
            <a:ext cx="373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How is the faith of an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adult different than that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a child?  (2 answers)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There is no difference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Children have better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faith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Adults can reflect and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think about their faith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Both are saving faith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created by the power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God.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886200"/>
            <a:ext cx="2895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</a:p>
          <a:p>
            <a:pPr algn="ctr"/>
            <a:r>
              <a:rPr lang="en-US" sz="72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&amp; D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5491" y="228600"/>
            <a:ext cx="6458509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How much water makes a baptism valid?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900" dirty="0" smtClean="0">
                <a:solidFill>
                  <a:schemeClr val="bg1"/>
                </a:solidFill>
                <a:latin typeface="Bog Standard" pitchFamily="2" charset="0"/>
              </a:rPr>
              <a:t/>
            </a:r>
            <a:br>
              <a:rPr lang="en-US" sz="9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a) 1 gallon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b) A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tankful</a:t>
            </a: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c) Swimming pool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d) Enough to cover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  the one being 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  baptized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e) Amount doesn’t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  matter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3886200"/>
            <a:ext cx="1600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E</a:t>
            </a:r>
            <a:endParaRPr lang="en-US" sz="28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295400"/>
            <a:ext cx="632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False: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Baptism for adults is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not as important as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baptism for babies or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children.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45720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143000"/>
            <a:ext cx="57743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Yes or No: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Baptism makes a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person a Christian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whether they truly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believe in Jesus as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Lord, or not.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1400" y="4724400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NO!</a:t>
            </a:r>
            <a:endParaRPr lang="en-US" sz="8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609600"/>
            <a:ext cx="621613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Who should baptize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people? Pick 2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Usually pastors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ALWAYS pastors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Pastors, usually, but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an emergency,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anyone can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Pastors or Parish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Nurses and Elders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5657671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a &amp; c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838200"/>
            <a:ext cx="60198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these key words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4400" dirty="0" err="1" smtClean="0">
                <a:solidFill>
                  <a:schemeClr val="bg1"/>
                </a:solidFill>
                <a:latin typeface="Bog Standard" pitchFamily="2" charset="0"/>
              </a:rPr>
              <a:t>misterpab</a:t>
            </a:r>
            <a:endParaRPr lang="en-US" sz="4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4400" dirty="0" err="1" smtClean="0">
                <a:solidFill>
                  <a:schemeClr val="bg1"/>
                </a:solidFill>
                <a:latin typeface="Bog Standard" pitchFamily="2" charset="0"/>
              </a:rPr>
              <a:t>shingwa</a:t>
            </a:r>
            <a:endParaRPr lang="en-US" sz="48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6482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rebaptism  washing</a:t>
            </a:r>
            <a:endParaRPr lang="en-US" sz="3600" dirty="0" smtClean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</TotalTime>
  <Words>506</Words>
  <Application>Microsoft Office PowerPoint</Application>
  <PresentationFormat>On-screen Show (4:3)</PresentationFormat>
  <Paragraphs>235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323</cp:revision>
  <dcterms:created xsi:type="dcterms:W3CDTF">2008-10-17T16:50:40Z</dcterms:created>
  <dcterms:modified xsi:type="dcterms:W3CDTF">2011-10-25T20:51:50Z</dcterms:modified>
</cp:coreProperties>
</file>