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13" Type="http://schemas.openxmlformats.org/officeDocument/2006/relationships/slide" Target="slide12.xml"/><Relationship Id="rId18" Type="http://schemas.openxmlformats.org/officeDocument/2006/relationships/slide" Target="slide17.xml"/><Relationship Id="rId3" Type="http://schemas.openxmlformats.org/officeDocument/2006/relationships/slide" Target="slide2.xml"/><Relationship Id="rId7" Type="http://schemas.openxmlformats.org/officeDocument/2006/relationships/slide" Target="slide3.xml"/><Relationship Id="rId12" Type="http://schemas.openxmlformats.org/officeDocument/2006/relationships/slide" Target="slide18.xml"/><Relationship Id="rId17" Type="http://schemas.openxmlformats.org/officeDocument/2006/relationships/slide" Target="slide19.xml"/><Relationship Id="rId2" Type="http://schemas.openxmlformats.org/officeDocument/2006/relationships/notesSlide" Target="../notesSlides/notesSlide1.xml"/><Relationship Id="rId16" Type="http://schemas.openxmlformats.org/officeDocument/2006/relationships/slide" Target="slide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4.xml"/><Relationship Id="rId5" Type="http://schemas.openxmlformats.org/officeDocument/2006/relationships/slide" Target="slide10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13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11683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12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077200" y="61722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971800" y="304800"/>
            <a:ext cx="546816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Corinthians 6:9-11</a:t>
            </a:r>
          </a:p>
          <a:p>
            <a:pPr algn="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and 6:19-20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0" y="37338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40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590800" y="1676400"/>
            <a:ext cx="5958682" cy="42165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 will </a:t>
            </a:r>
            <a:r>
              <a:rPr lang="en-US" sz="3600" u="sng" dirty="0" smtClean="0">
                <a:solidFill>
                  <a:schemeClr val="bg1"/>
                </a:solidFill>
                <a:latin typeface="Bog Standard" pitchFamily="2" charset="0"/>
              </a:rPr>
              <a:t>not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inherit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kingdom of God?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Sinners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Wayward ones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Wanderers from truth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wicked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unconfirmed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352800"/>
            <a:ext cx="23622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F</a:t>
            </a:r>
            <a:endParaRPr lang="en-US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2667000" y="1524000"/>
            <a:ext cx="6248827" cy="50167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Which of these was NOT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in the list of people who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will not inherit God’s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kingdom in this passage?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Idolaters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Drunkards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Homosexuals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Greedy people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Thieves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Sanctified sinners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3200400" y="381000"/>
            <a:ext cx="546816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Corinthians 6:9-11</a:t>
            </a:r>
          </a:p>
          <a:p>
            <a:pPr algn="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and 6:19-20</a:t>
            </a: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61722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429000" y="457200"/>
            <a:ext cx="4884671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1 Corinthians 6:9-11</a:t>
            </a:r>
          </a:p>
          <a:p>
            <a:pPr algn="r"/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and 6:19-20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743200" y="1828800"/>
            <a:ext cx="6094938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Unscramble these key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words from this passage: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kewdci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deergy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pleemt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590800" y="4419600"/>
            <a:ext cx="630172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  <a:latin typeface="Bog Standard" pitchFamily="2" charset="0"/>
              </a:rPr>
              <a:t>wicked   greedy  temple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uiExpand="1" build="allAtOnce" animBg="1"/>
      <p:bldP spid="1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114603" y="2590800"/>
            <a:ext cx="1905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body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590603" y="2133600"/>
            <a:ext cx="6553397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Do you not know that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your ________is a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temple of the ________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__________, who is in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you, whom you have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received from ________?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276600" y="1143000"/>
            <a:ext cx="49247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Corinthians 6:19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819203" y="3733800"/>
            <a:ext cx="2438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Spirit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6629203" y="3200400"/>
            <a:ext cx="1752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Holy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6324403" y="4800600"/>
            <a:ext cx="2438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God</a:t>
            </a:r>
            <a:endParaRPr lang="en-US" sz="1200" b="1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9" grpId="0"/>
      <p:bldP spid="13" grpId="0"/>
      <p:bldP spid="14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495800" y="609600"/>
            <a:ext cx="253146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Furniture!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4953000"/>
            <a:ext cx="7924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 - it’s a sofa!  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590800" y="1447800"/>
            <a:ext cx="624840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Where would you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most likely find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chesterfield?</a:t>
            </a:r>
          </a:p>
          <a:p>
            <a:pPr marL="742950" indent="-742950" algn="ctr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the bathroom</a:t>
            </a:r>
          </a:p>
          <a:p>
            <a:pPr marL="742950" indent="-742950" algn="ctr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the bedroom</a:t>
            </a:r>
          </a:p>
          <a:p>
            <a:pPr marL="742950" indent="-742950" algn="ctr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the living room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3276600" y="1295400"/>
            <a:ext cx="5867400" cy="41395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1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commode would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probably NOT be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found in: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bedroom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kitchen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living room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bathroom</a:t>
            </a:r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0" y="3581400"/>
            <a:ext cx="2514600" cy="18620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1500" dirty="0" smtClean="0">
                <a:solidFill>
                  <a:schemeClr val="bg1"/>
                </a:solidFill>
                <a:effectLst>
                  <a:glow rad="101600">
                    <a:schemeClr val="bg2">
                      <a:alpha val="6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4000" dirty="0" smtClean="0">
              <a:solidFill>
                <a:schemeClr val="bg1"/>
              </a:solidFill>
              <a:effectLst>
                <a:glow rad="101600">
                  <a:schemeClr val="bg2">
                    <a:alpha val="6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572000" y="609600"/>
            <a:ext cx="253146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Furniture!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762000" y="5638800"/>
            <a:ext cx="70866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  <a:effectLst>
                  <a:glow rad="101600">
                    <a:schemeClr val="bg2">
                      <a:alpha val="60000"/>
                    </a:schemeClr>
                  </a:glow>
                </a:effectLst>
                <a:latin typeface="Bog Standard" pitchFamily="2" charset="0"/>
              </a:rPr>
              <a:t>look it up!!</a:t>
            </a:r>
            <a:endParaRPr lang="en-US" sz="1400" dirty="0" smtClean="0">
              <a:solidFill>
                <a:schemeClr val="bg1"/>
              </a:solidFill>
              <a:effectLst>
                <a:glow rad="101600">
                  <a:schemeClr val="bg2">
                    <a:alpha val="6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429000"/>
            <a:ext cx="2667000" cy="3154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tabLst>
                <a:tab pos="3206750" algn="l"/>
              </a:tabLst>
            </a:pPr>
            <a:r>
              <a:rPr lang="en-US" sz="199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95600" y="1295400"/>
            <a:ext cx="62484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Where would you find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spindles and balusters, 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Stairway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Kitchen cupboard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Bedroom window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Bathroom floor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Television cabinet</a:t>
            </a:r>
          </a:p>
          <a:p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572000" y="457200"/>
            <a:ext cx="238558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Furniture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0" y="4495800"/>
            <a:ext cx="39624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matte</a:t>
            </a:r>
            <a:endParaRPr lang="en-US" sz="2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3124200" y="1447800"/>
            <a:ext cx="601980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What’s the stuff called that usually surrounds a picture and the frame surrounds that?</a:t>
            </a:r>
          </a:p>
          <a:p>
            <a:pPr marL="742950" indent="-742950">
              <a:buAutoNum type="alphaLcParenR"/>
            </a:pP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648200" y="457200"/>
            <a:ext cx="238558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Furniture</a:t>
            </a:r>
          </a:p>
          <a:p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143000" y="44196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143000" y="44196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096000" cy="23698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Sixth Commandment basically tells us that all sexuality is sinful.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3657600"/>
            <a:ext cx="60198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False</a:t>
            </a:r>
            <a:endParaRPr lang="en-US" sz="11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286000" y="5181600"/>
            <a:ext cx="389080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6</a:t>
            </a:r>
            <a:r>
              <a:rPr lang="en-US" sz="8000" b="1" baseline="30000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</a:t>
            </a:r>
            <a:r>
              <a:rPr lang="en-US" sz="8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C</a:t>
            </a:r>
            <a:endParaRPr lang="en-US" sz="8000" b="1" dirty="0">
              <a:solidFill>
                <a:srgbClr val="00FF00"/>
              </a:solidFill>
              <a:effectLst>
                <a:glow rad="101600">
                  <a:schemeClr val="bg1">
                    <a:alpha val="6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533400" y="2438400"/>
            <a:ext cx="86106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T or F: 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Adultery is about sexual sin for people who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are married. If people are not married, and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they are of age (like, over 21) this command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does not apply.</a:t>
            </a:r>
            <a:endParaRPr lang="en-US" sz="3200" b="1" dirty="0">
              <a:solidFill>
                <a:srgbClr val="00FF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5181600"/>
            <a:ext cx="33528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False!</a:t>
            </a:r>
            <a:endParaRPr lang="en-US" sz="24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5638800" y="9906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696200" y="53340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066800" y="838200"/>
            <a:ext cx="4262705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6</a:t>
            </a:r>
            <a:r>
              <a:rPr lang="en-US" sz="88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</a:t>
            </a:r>
            <a:r>
              <a:rPr lang="en-US" sz="8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C</a:t>
            </a:r>
            <a:endParaRPr lang="en-US" sz="88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381000"/>
            <a:ext cx="5971507" cy="550920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Fill in the blanks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From Q75: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Marriage is a ________-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 union of one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man and one woman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who agree to enter into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this relationship and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promise to _______ for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and be faithful to each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other.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6477000" y="1600200"/>
            <a:ext cx="1371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life</a:t>
            </a:r>
            <a:endParaRPr lang="en-US" sz="2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60960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3276600" y="2133600"/>
            <a:ext cx="1905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long</a:t>
            </a:r>
            <a:endParaRPr lang="en-US" sz="2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638800" y="4114800"/>
            <a:ext cx="2209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care</a:t>
            </a:r>
            <a:endParaRPr lang="en-US" sz="2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9" grpId="0"/>
      <p:bldP spid="1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1828800"/>
            <a:ext cx="6248400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 husband and wife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should consider their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spouse to be what?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 gift from God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 helper from God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An assistant from God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 fifty-fifty partner</a:t>
            </a:r>
            <a:b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from God</a:t>
            </a:r>
            <a:endParaRPr lang="en-US" sz="32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" y="3657600"/>
            <a:ext cx="19050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14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60198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Oval 14"/>
          <p:cNvSpPr/>
          <p:nvPr/>
        </p:nvSpPr>
        <p:spPr>
          <a:xfrm>
            <a:off x="2971800" y="533400"/>
            <a:ext cx="39624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Q77</a:t>
            </a:r>
            <a:endParaRPr lang="en-US" sz="5400" dirty="0">
              <a:latin typeface="Boring Lesson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304800"/>
            <a:ext cx="5716630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Write down at least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two things that you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can do to avoid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sin of adultery.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057400" y="2971801"/>
            <a:ext cx="70866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Turn away from things that   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  tempt you. 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Think on the true purpose of   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  sexuality. 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Remember how short-term 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  the pleasure of this sin is. 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Remember Jesus!</a:t>
            </a:r>
            <a:endParaRPr lang="en-US" sz="3200" dirty="0">
              <a:solidFill>
                <a:schemeClr val="bg1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14400" y="36576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352800" y="762000"/>
            <a:ext cx="5454137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this lesson, your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body is compared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 a: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Church building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Strong tower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Rock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Temple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267200" y="4800600"/>
            <a:ext cx="2895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1219200"/>
            <a:ext cx="614623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False: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Some sin is so bad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that God will not or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cannot forgive it.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971800" y="3733800"/>
            <a:ext cx="49530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False!</a:t>
            </a:r>
            <a:endParaRPr lang="en-US" sz="10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667000" y="533400"/>
            <a:ext cx="6477000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Being married creates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very special bond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with another person.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You become _______.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Partners for life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 Partnership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Bonded for life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One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Really close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BFF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04800" y="3810000"/>
            <a:ext cx="18288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chemeClr val="bg1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g Standard" pitchFamily="2" charset="0"/>
              </a:rPr>
              <a:t>D</a:t>
            </a:r>
            <a:endParaRPr lang="en-US" u="sng" dirty="0">
              <a:solidFill>
                <a:schemeClr val="bg1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1371600"/>
            <a:ext cx="601980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>
                <a:solidFill>
                  <a:schemeClr val="bg1"/>
                </a:solidFill>
                <a:latin typeface="Bog Standard" pitchFamily="2" charset="0"/>
              </a:rPr>
              <a:t>Fill in the blank:</a:t>
            </a:r>
          </a:p>
          <a:p>
            <a:endParaRPr lang="en-US" sz="4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endParaRPr lang="en-US" sz="4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4400" dirty="0" smtClean="0">
                <a:solidFill>
                  <a:schemeClr val="bg1"/>
                </a:solidFill>
                <a:latin typeface="Bog Standard" pitchFamily="2" charset="0"/>
              </a:rPr>
              <a:t>1 + 1 = _____.</a:t>
            </a:r>
            <a:endParaRPr lang="en-US" sz="1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096000" y="2590800"/>
            <a:ext cx="762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1</a:t>
            </a:r>
            <a:endParaRPr lang="en-US" sz="4000" dirty="0" smtClean="0"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1268</TotalTime>
  <Words>611</Words>
  <Application>Microsoft Office PowerPoint</Application>
  <PresentationFormat>On-screen Show (4:3)</PresentationFormat>
  <Paragraphs>258</Paragraphs>
  <Slides>21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251</cp:revision>
  <dcterms:created xsi:type="dcterms:W3CDTF">2008-10-17T16:50:40Z</dcterms:created>
  <dcterms:modified xsi:type="dcterms:W3CDTF">2010-05-21T16:57:55Z</dcterms:modified>
</cp:coreProperties>
</file>

<file path=docProps/thumbnail.jpeg>
</file>