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1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9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audio" Target="../media/audio1.wav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>
              <a:snd r:embed="rId4" name="curlywo.wav"/>
            </a:hlinkClick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>
              <a:snd r:embed="rId4" name="curlywo.wav"/>
            </a:hlinkClick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218" y="6120825"/>
            <a:ext cx="3616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5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95600" y="685800"/>
            <a:ext cx="575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15:1-28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3733800"/>
            <a:ext cx="2209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3421" y="1600200"/>
            <a:ext cx="633057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Christ __________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our sins.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made arrangements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became a man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50292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More than 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five hundred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19400" y="1600200"/>
            <a:ext cx="600356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After the resurrection,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appeared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Peter, then to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Twelve, then to how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many people?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More than: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7000" y="685800"/>
            <a:ext cx="575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15:1-28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45720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As the least among them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2133600"/>
            <a:ext cx="56989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did Paul “rank”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himself compared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other Apostles?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990600"/>
            <a:ext cx="575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15:1-28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4419600"/>
            <a:ext cx="3962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Death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95600" y="2057400"/>
            <a:ext cx="56108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or what will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last enemy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defeated by God?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685800"/>
            <a:ext cx="575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15:1-28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685800"/>
            <a:ext cx="446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Sports &amp; Games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6388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a-3 b-4 c-2 d-1</a:t>
            </a:r>
            <a:endParaRPr lang="en-US" sz="9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524000"/>
            <a:ext cx="65532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 term with its sport or game: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Love		1) Hockey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Stone		2) Skating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Axle		3) Tennis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Hat Trick	4) Curling</a:t>
            </a:r>
          </a:p>
          <a:p>
            <a:pPr marL="3486150" lvl="6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 5) Circus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24200" y="1066800"/>
            <a:ext cx="5486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Identify the phrase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the game it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belongs to.</a:t>
            </a:r>
          </a:p>
          <a:p>
            <a:pPr marL="742950" indent="-742950">
              <a:lnSpc>
                <a:spcPct val="150000"/>
              </a:lnSpc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King me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15 for 2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I’ll see you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 not pass Go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5410200"/>
            <a:ext cx="7315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a: Checkers  b: Cribbage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c: Poker d: Monopoly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5200" y="228600"/>
            <a:ext cx="446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Sports &amp; Games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4953000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a: Golf     	b: Basketball  </a:t>
            </a:r>
          </a:p>
          <a:p>
            <a:pPr>
              <a:tabLst>
                <a:tab pos="3206750" algn="l"/>
              </a:tabLst>
            </a:pPr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c: Football	d: Soccer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990600"/>
            <a:ext cx="58674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the sport the following phrases are from.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 </a:t>
            </a:r>
            <a:r>
              <a:rPr lang="en-US" sz="2800" dirty="0" err="1" smtClean="0">
                <a:solidFill>
                  <a:schemeClr val="bg1"/>
                </a:solidFill>
                <a:latin typeface="Bog Standard" pitchFamily="2" charset="0"/>
              </a:rPr>
              <a:t>parred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it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 dunked it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 scored a safety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 scored on a free kick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0" y="228600"/>
            <a:ext cx="446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Sports &amp; Games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9530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a-4  b-5  c-3  d-1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1219200"/>
            <a:ext cx="6400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 person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his/her sport.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a) Michelle 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Wi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	1) Football</a:t>
            </a: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b) Michelle Kwan	2) Rodeo</a:t>
            </a: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c) Joe Lewis		3) Boxing</a:t>
            </a: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d) Joe Montana	4) Golf</a:t>
            </a: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				5) Skating</a:t>
            </a:r>
          </a:p>
          <a:p>
            <a:pPr marL="742950" indent="-742950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					6) Swimming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57600" y="228600"/>
            <a:ext cx="446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Sports &amp; Games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6002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kind of news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the Gospel?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31242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GOOD news!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5181600"/>
            <a:ext cx="4589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Good News</a:t>
            </a:r>
            <a:endParaRPr lang="en-US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90600"/>
            <a:ext cx="563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Good News</a:t>
            </a:r>
            <a:endParaRPr lang="en-US" sz="3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819400"/>
            <a:ext cx="849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Christ’s “rising in victory” is also known as the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______________.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7338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resurrection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91200" y="914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914400"/>
            <a:ext cx="55851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does all the work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the ‘work of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Gospel’?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3200400"/>
            <a:ext cx="5562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God does ALL</a:t>
            </a:r>
          </a:p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the work through</a:t>
            </a:r>
          </a:p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Jesus Christ!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381000"/>
            <a:ext cx="5511445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Gospel is the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good news in which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tells _______ what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 has done for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me through 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 . . 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me</a:t>
            </a:r>
            <a:endParaRPr lang="en-US" sz="6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52800" y="3048000"/>
            <a:ext cx="1048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he</a:t>
            </a:r>
            <a:endParaRPr lang="en-US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19800" y="4038600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24200" y="5029200"/>
            <a:ext cx="297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Christ</a:t>
            </a:r>
            <a:endParaRPr lang="en-US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143000"/>
            <a:ext cx="50097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has had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victory over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 &amp; _______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4600" y="37338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death &amp; Satan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62000"/>
            <a:ext cx="59875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do we actually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deserve from God for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way we live our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lives if we live them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based on the law?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punishment/death</a:t>
            </a:r>
            <a:endParaRPr lang="en-US" sz="20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607890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early in life are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under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judgment of God?</a:t>
            </a:r>
          </a:p>
          <a:p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Birth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About 10 years old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we die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never are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600" y="4953000"/>
            <a:ext cx="2667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2800" dirty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066800"/>
            <a:ext cx="5323893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The Law is about</a:t>
            </a:r>
          </a:p>
          <a:p>
            <a:endParaRPr lang="en-US" sz="4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______ words; the</a:t>
            </a:r>
          </a:p>
          <a:p>
            <a:endParaRPr lang="en-US" sz="4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Gospel is about</a:t>
            </a:r>
          </a:p>
          <a:p>
            <a:endParaRPr lang="en-US" sz="4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_________ words.</a:t>
            </a:r>
          </a:p>
          <a:p>
            <a:endParaRPr lang="en-US" sz="1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1905000"/>
            <a:ext cx="175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do</a:t>
            </a:r>
            <a:endParaRPr lang="en-US" sz="6000" dirty="0" smtClean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9400" y="4267200"/>
            <a:ext cx="259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done</a:t>
            </a:r>
            <a:endParaRPr lang="en-US" sz="6000" dirty="0" smtClean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143000"/>
            <a:ext cx="6019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replaced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Prophets as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primary spokesman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God’s message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grace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forgiveness?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Bog Standard" pitchFamily="2" charset="0"/>
              </a:rPr>
              <a:t>(from Hebrews 1:1-2)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53340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505</Words>
  <Application>Microsoft Office PowerPoint</Application>
  <PresentationFormat>On-screen Show (4:3)</PresentationFormat>
  <Paragraphs>238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122</cp:revision>
  <dcterms:created xsi:type="dcterms:W3CDTF">2008-10-17T16:50:40Z</dcterms:created>
  <dcterms:modified xsi:type="dcterms:W3CDTF">2011-10-25T22:37:00Z</dcterms:modified>
</cp:coreProperties>
</file>