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sldIdLst>
    <p:sldId id="256" r:id="rId2"/>
    <p:sldId id="257" r:id="rId3"/>
    <p:sldId id="282" r:id="rId4"/>
    <p:sldId id="283" r:id="rId5"/>
    <p:sldId id="284" r:id="rId6"/>
    <p:sldId id="285" r:id="rId7"/>
    <p:sldId id="286" r:id="rId8"/>
    <p:sldId id="287" r:id="rId9"/>
    <p:sldId id="288" r:id="rId10"/>
    <p:sldId id="289" r:id="rId11"/>
    <p:sldId id="290" r:id="rId12"/>
    <p:sldId id="291" r:id="rId13"/>
    <p:sldId id="292" r:id="rId14"/>
    <p:sldId id="293" r:id="rId15"/>
    <p:sldId id="294" r:id="rId16"/>
    <p:sldId id="295" r:id="rId17"/>
    <p:sldId id="296" r:id="rId18"/>
    <p:sldId id="275" r:id="rId19"/>
    <p:sldId id="297" r:id="rId20"/>
    <p:sldId id="276" r:id="rId21"/>
    <p:sldId id="277" r:id="rId2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0FF00"/>
    <a:srgbClr val="990099"/>
    <a:srgbClr val="FF6600"/>
    <a:srgbClr val="CC00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11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7963ADA-153E-4450-9715-37A3C97EC748}" type="datetimeFigureOut">
              <a:rPr lang="en-US" smtClean="0"/>
              <a:pPr/>
              <a:t>11/9/2011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332C6CB-8386-4D0F-AD7F-48B44254943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32C6CB-8386-4D0F-AD7F-48B44254943D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32C6CB-8386-4D0F-AD7F-48B44254943D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32C6CB-8386-4D0F-AD7F-48B44254943D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A0B9E-3BF3-46F6-8021-EE54CB144B47}" type="datetimeFigureOut">
              <a:rPr lang="en-US" smtClean="0"/>
              <a:pPr/>
              <a:t>11/9/2011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53C69-B2BD-4E28-8A4B-FDF4793849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A0B9E-3BF3-46F6-8021-EE54CB144B47}" type="datetimeFigureOut">
              <a:rPr lang="en-US" smtClean="0"/>
              <a:pPr/>
              <a:t>11/9/2011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53C69-B2BD-4E28-8A4B-FDF4793849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A0B9E-3BF3-46F6-8021-EE54CB144B47}" type="datetimeFigureOut">
              <a:rPr lang="en-US" smtClean="0"/>
              <a:pPr/>
              <a:t>11/9/2011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53C69-B2BD-4E28-8A4B-FDF4793849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A0B9E-3BF3-46F6-8021-EE54CB144B47}" type="datetimeFigureOut">
              <a:rPr lang="en-US" smtClean="0"/>
              <a:pPr/>
              <a:t>11/9/2011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53C69-B2BD-4E28-8A4B-FDF4793849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A0B9E-3BF3-46F6-8021-EE54CB144B47}" type="datetimeFigureOut">
              <a:rPr lang="en-US" smtClean="0"/>
              <a:pPr/>
              <a:t>11/9/2011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53C69-B2BD-4E28-8A4B-FDF4793849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A0B9E-3BF3-46F6-8021-EE54CB144B47}" type="datetimeFigureOut">
              <a:rPr lang="en-US" smtClean="0"/>
              <a:pPr/>
              <a:t>11/9/2011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53C69-B2BD-4E28-8A4B-FDF4793849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A0B9E-3BF3-46F6-8021-EE54CB144B47}" type="datetimeFigureOut">
              <a:rPr lang="en-US" smtClean="0"/>
              <a:pPr/>
              <a:t>11/9/2011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53C69-B2BD-4E28-8A4B-FDF4793849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A0B9E-3BF3-46F6-8021-EE54CB144B47}" type="datetimeFigureOut">
              <a:rPr lang="en-US" smtClean="0"/>
              <a:pPr/>
              <a:t>11/9/2011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53C69-B2BD-4E28-8A4B-FDF4793849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A0B9E-3BF3-46F6-8021-EE54CB144B47}" type="datetimeFigureOut">
              <a:rPr lang="en-US" smtClean="0"/>
              <a:pPr/>
              <a:t>11/9/2011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53C69-B2BD-4E28-8A4B-FDF4793849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A0B9E-3BF3-46F6-8021-EE54CB144B47}" type="datetimeFigureOut">
              <a:rPr lang="en-US" smtClean="0"/>
              <a:pPr/>
              <a:t>11/9/2011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53C69-B2BD-4E28-8A4B-FDF4793849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A0B9E-3BF3-46F6-8021-EE54CB144B47}" type="datetimeFigureOut">
              <a:rPr lang="en-US" smtClean="0"/>
              <a:pPr/>
              <a:t>11/9/2011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53C69-B2BD-4E28-8A4B-FDF4793849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1A0B9E-3BF3-46F6-8021-EE54CB144B47}" type="datetimeFigureOut">
              <a:rPr lang="en-US" smtClean="0"/>
              <a:pPr/>
              <a:t>11/9/2011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E53C69-B2BD-4E28-8A4B-FDF47938493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" Target="slide7.xml"/><Relationship Id="rId13" Type="http://schemas.openxmlformats.org/officeDocument/2006/relationships/slide" Target="slide12.xml"/><Relationship Id="rId18" Type="http://schemas.openxmlformats.org/officeDocument/2006/relationships/slide" Target="slide17.xml"/><Relationship Id="rId3" Type="http://schemas.openxmlformats.org/officeDocument/2006/relationships/slide" Target="slide2.xml"/><Relationship Id="rId7" Type="http://schemas.openxmlformats.org/officeDocument/2006/relationships/slide" Target="slide3.xml"/><Relationship Id="rId12" Type="http://schemas.openxmlformats.org/officeDocument/2006/relationships/slide" Target="slide8.xml"/><Relationship Id="rId17" Type="http://schemas.openxmlformats.org/officeDocument/2006/relationships/slide" Target="slide13.xml"/><Relationship Id="rId2" Type="http://schemas.openxmlformats.org/officeDocument/2006/relationships/notesSlide" Target="../notesSlides/notesSlide1.xml"/><Relationship Id="rId16" Type="http://schemas.openxmlformats.org/officeDocument/2006/relationships/slide" Target="slide19.xml"/><Relationship Id="rId20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6" Type="http://schemas.openxmlformats.org/officeDocument/2006/relationships/slide" Target="slide14.xml"/><Relationship Id="rId11" Type="http://schemas.openxmlformats.org/officeDocument/2006/relationships/slide" Target="slide18.xml"/><Relationship Id="rId5" Type="http://schemas.openxmlformats.org/officeDocument/2006/relationships/slide" Target="slide10.xml"/><Relationship Id="rId15" Type="http://schemas.openxmlformats.org/officeDocument/2006/relationships/slide" Target="slide5.xml"/><Relationship Id="rId10" Type="http://schemas.openxmlformats.org/officeDocument/2006/relationships/slide" Target="slide15.xml"/><Relationship Id="rId19" Type="http://schemas.openxmlformats.org/officeDocument/2006/relationships/slide" Target="slide20.xml"/><Relationship Id="rId4" Type="http://schemas.openxmlformats.org/officeDocument/2006/relationships/slide" Target="slide6.xml"/><Relationship Id="rId9" Type="http://schemas.openxmlformats.org/officeDocument/2006/relationships/slide" Target="slide11.xml"/><Relationship Id="rId14" Type="http://schemas.openxmlformats.org/officeDocument/2006/relationships/slide" Target="slide1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audio" Target="../media/audio2.wav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" Target="slide9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audio" Target="../media/audio2.wav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/>
          <p:cNvSpPr/>
          <p:nvPr/>
        </p:nvSpPr>
        <p:spPr>
          <a:xfrm>
            <a:off x="0" y="0"/>
            <a:ext cx="2438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The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Q’s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2514600" y="0"/>
            <a:ext cx="21590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The Lesson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4724400" y="0"/>
            <a:ext cx="2184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The Bible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6934200" y="0"/>
            <a:ext cx="22098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Just Stuff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9" name="Rounded Rectangle 8">
            <a:hlinkClick r:id="rId3" action="ppaction://hlinksldjump"/>
          </p:cNvPr>
          <p:cNvSpPr/>
          <p:nvPr/>
        </p:nvSpPr>
        <p:spPr>
          <a:xfrm>
            <a:off x="0" y="990600"/>
            <a:ext cx="2438400" cy="1066800"/>
          </a:xfrm>
          <a:prstGeom prst="roundRect">
            <a:avLst/>
          </a:prstGeom>
          <a:solidFill>
            <a:srgbClr val="FF6600"/>
          </a:solidFill>
          <a:ln>
            <a:solidFill>
              <a:schemeClr val="bg2"/>
            </a:solidFill>
          </a:ln>
          <a:effectLst>
            <a:glow rad="101600">
              <a:schemeClr val="bg2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100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10" name="Rounded Rectangle 9">
            <a:hlinkClick r:id="rId4" action="ppaction://hlinksldjump"/>
          </p:cNvPr>
          <p:cNvSpPr/>
          <p:nvPr/>
        </p:nvSpPr>
        <p:spPr>
          <a:xfrm>
            <a:off x="2463800" y="990600"/>
            <a:ext cx="2209800" cy="1066800"/>
          </a:xfrm>
          <a:prstGeom prst="roundRect">
            <a:avLst/>
          </a:prstGeom>
          <a:solidFill>
            <a:srgbClr val="0000FF"/>
          </a:solidFill>
          <a:ln>
            <a:solidFill>
              <a:schemeClr val="bg2"/>
            </a:solidFill>
          </a:ln>
          <a:effectLst>
            <a:glow rad="101600">
              <a:schemeClr val="bg2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100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11" name="Rounded Rectangle 10">
            <a:hlinkClick r:id="rId5" action="ppaction://hlinksldjump"/>
          </p:cNvPr>
          <p:cNvSpPr/>
          <p:nvPr/>
        </p:nvSpPr>
        <p:spPr>
          <a:xfrm>
            <a:off x="4699000" y="990600"/>
            <a:ext cx="2209800" cy="1066800"/>
          </a:xfrm>
          <a:prstGeom prst="roundRect">
            <a:avLst/>
          </a:prstGeom>
          <a:solidFill>
            <a:srgbClr val="FF0000"/>
          </a:solidFill>
          <a:ln>
            <a:solidFill>
              <a:schemeClr val="bg2"/>
            </a:solidFill>
          </a:ln>
          <a:effectLst>
            <a:glow rad="101600">
              <a:schemeClr val="bg2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100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12" name="Rounded Rectangle 11">
            <a:hlinkClick r:id="rId6" action="ppaction://hlinksldjump"/>
          </p:cNvPr>
          <p:cNvSpPr/>
          <p:nvPr/>
        </p:nvSpPr>
        <p:spPr>
          <a:xfrm>
            <a:off x="6934200" y="990600"/>
            <a:ext cx="2209800" cy="1066800"/>
          </a:xfrm>
          <a:prstGeom prst="roundRect">
            <a:avLst/>
          </a:prstGeom>
          <a:solidFill>
            <a:srgbClr val="990099"/>
          </a:solidFill>
          <a:ln>
            <a:solidFill>
              <a:schemeClr val="bg2"/>
            </a:solidFill>
          </a:ln>
          <a:effectLst>
            <a:glow rad="101600">
              <a:schemeClr val="bg2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100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13" name="Rounded Rectangle 12">
            <a:hlinkClick r:id="rId7" action="ppaction://hlinksldjump"/>
          </p:cNvPr>
          <p:cNvSpPr/>
          <p:nvPr/>
        </p:nvSpPr>
        <p:spPr>
          <a:xfrm>
            <a:off x="0" y="2133600"/>
            <a:ext cx="2438400" cy="1066800"/>
          </a:xfrm>
          <a:prstGeom prst="roundRect">
            <a:avLst/>
          </a:prstGeom>
          <a:solidFill>
            <a:srgbClr val="FF6600"/>
          </a:solidFill>
          <a:ln>
            <a:solidFill>
              <a:schemeClr val="bg2"/>
            </a:solidFill>
          </a:ln>
          <a:effectLst>
            <a:glow rad="101600">
              <a:schemeClr val="bg2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250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14" name="Rounded Rectangle 13">
            <a:hlinkClick r:id="rId8" action="ppaction://hlinksldjump"/>
          </p:cNvPr>
          <p:cNvSpPr/>
          <p:nvPr/>
        </p:nvSpPr>
        <p:spPr>
          <a:xfrm>
            <a:off x="2463800" y="2133600"/>
            <a:ext cx="2209800" cy="1066800"/>
          </a:xfrm>
          <a:prstGeom prst="roundRect">
            <a:avLst/>
          </a:prstGeom>
          <a:solidFill>
            <a:srgbClr val="0000FF"/>
          </a:solidFill>
          <a:ln>
            <a:solidFill>
              <a:schemeClr val="bg2"/>
            </a:solidFill>
          </a:ln>
          <a:effectLst>
            <a:glow rad="101600">
              <a:schemeClr val="bg2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250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15" name="Rounded Rectangle 14">
            <a:hlinkClick r:id="rId9" action="ppaction://hlinksldjump"/>
          </p:cNvPr>
          <p:cNvSpPr/>
          <p:nvPr/>
        </p:nvSpPr>
        <p:spPr>
          <a:xfrm>
            <a:off x="4699000" y="2133600"/>
            <a:ext cx="2209800" cy="1066800"/>
          </a:xfrm>
          <a:prstGeom prst="roundRect">
            <a:avLst/>
          </a:prstGeom>
          <a:solidFill>
            <a:srgbClr val="FF0000"/>
          </a:solidFill>
          <a:ln>
            <a:solidFill>
              <a:schemeClr val="bg2"/>
            </a:solidFill>
          </a:ln>
          <a:effectLst>
            <a:glow rad="101600">
              <a:schemeClr val="bg2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250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16" name="Rounded Rectangle 15">
            <a:hlinkClick r:id="rId10" action="ppaction://hlinksldjump"/>
          </p:cNvPr>
          <p:cNvSpPr/>
          <p:nvPr/>
        </p:nvSpPr>
        <p:spPr>
          <a:xfrm>
            <a:off x="6934200" y="2133600"/>
            <a:ext cx="2209800" cy="1066800"/>
          </a:xfrm>
          <a:prstGeom prst="roundRect">
            <a:avLst/>
          </a:prstGeom>
          <a:solidFill>
            <a:srgbClr val="990099"/>
          </a:solidFill>
          <a:ln>
            <a:solidFill>
              <a:schemeClr val="bg2"/>
            </a:solidFill>
          </a:ln>
          <a:effectLst>
            <a:glow rad="101600">
              <a:schemeClr val="bg2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250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17" name="Rounded Rectangle 16">
            <a:hlinkClick r:id="rId11" action="ppaction://hlinksldjump"/>
          </p:cNvPr>
          <p:cNvSpPr/>
          <p:nvPr/>
        </p:nvSpPr>
        <p:spPr>
          <a:xfrm>
            <a:off x="0" y="3276600"/>
            <a:ext cx="2438400" cy="1066800"/>
          </a:xfrm>
          <a:prstGeom prst="roundRect">
            <a:avLst/>
          </a:prstGeom>
          <a:solidFill>
            <a:srgbClr val="FF6600"/>
          </a:solidFill>
          <a:ln>
            <a:solidFill>
              <a:schemeClr val="bg2"/>
            </a:solidFill>
          </a:ln>
          <a:effectLst>
            <a:glow rad="101600">
              <a:schemeClr val="bg2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500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18" name="Rounded Rectangle 17">
            <a:hlinkClick r:id="rId12" action="ppaction://hlinksldjump"/>
          </p:cNvPr>
          <p:cNvSpPr/>
          <p:nvPr/>
        </p:nvSpPr>
        <p:spPr>
          <a:xfrm>
            <a:off x="2463800" y="3276600"/>
            <a:ext cx="2209800" cy="1066800"/>
          </a:xfrm>
          <a:prstGeom prst="roundRect">
            <a:avLst/>
          </a:prstGeom>
          <a:solidFill>
            <a:srgbClr val="0000FF"/>
          </a:solidFill>
          <a:ln>
            <a:solidFill>
              <a:schemeClr val="bg2"/>
            </a:solidFill>
          </a:ln>
          <a:effectLst>
            <a:glow rad="101600">
              <a:schemeClr val="bg2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500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19" name="Rounded Rectangle 18">
            <a:hlinkClick r:id="rId13" action="ppaction://hlinksldjump"/>
          </p:cNvPr>
          <p:cNvSpPr/>
          <p:nvPr/>
        </p:nvSpPr>
        <p:spPr>
          <a:xfrm>
            <a:off x="4699000" y="3276600"/>
            <a:ext cx="2209800" cy="1066800"/>
          </a:xfrm>
          <a:prstGeom prst="roundRect">
            <a:avLst/>
          </a:prstGeom>
          <a:solidFill>
            <a:srgbClr val="FF0000"/>
          </a:solidFill>
          <a:ln>
            <a:solidFill>
              <a:schemeClr val="bg2"/>
            </a:solidFill>
          </a:ln>
          <a:effectLst>
            <a:glow rad="101600">
              <a:schemeClr val="bg2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500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20" name="Rounded Rectangle 19">
            <a:hlinkClick r:id="rId14" action="ppaction://hlinksldjump"/>
          </p:cNvPr>
          <p:cNvSpPr/>
          <p:nvPr/>
        </p:nvSpPr>
        <p:spPr>
          <a:xfrm>
            <a:off x="6934200" y="3276600"/>
            <a:ext cx="2209800" cy="1066800"/>
          </a:xfrm>
          <a:prstGeom prst="roundRect">
            <a:avLst/>
          </a:prstGeom>
          <a:solidFill>
            <a:srgbClr val="990099"/>
          </a:solidFill>
          <a:ln>
            <a:solidFill>
              <a:schemeClr val="bg2"/>
            </a:solidFill>
          </a:ln>
          <a:effectLst>
            <a:glow rad="101600">
              <a:schemeClr val="bg2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500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21" name="Rounded Rectangle 20">
            <a:hlinkClick r:id="rId15" action="ppaction://hlinksldjump"/>
          </p:cNvPr>
          <p:cNvSpPr/>
          <p:nvPr/>
        </p:nvSpPr>
        <p:spPr>
          <a:xfrm>
            <a:off x="0" y="4419600"/>
            <a:ext cx="2438400" cy="1066800"/>
          </a:xfrm>
          <a:prstGeom prst="roundRect">
            <a:avLst/>
          </a:prstGeom>
          <a:solidFill>
            <a:srgbClr val="FF6600"/>
          </a:solidFill>
          <a:ln>
            <a:solidFill>
              <a:schemeClr val="bg2"/>
            </a:solidFill>
          </a:ln>
          <a:effectLst>
            <a:glow rad="101600">
              <a:schemeClr val="bg2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1000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22" name="Rounded Rectangle 21">
            <a:hlinkClick r:id="rId16" action="ppaction://hlinksldjump"/>
          </p:cNvPr>
          <p:cNvSpPr/>
          <p:nvPr/>
        </p:nvSpPr>
        <p:spPr>
          <a:xfrm>
            <a:off x="2463800" y="4419600"/>
            <a:ext cx="2209800" cy="1066800"/>
          </a:xfrm>
          <a:prstGeom prst="roundRect">
            <a:avLst/>
          </a:prstGeom>
          <a:solidFill>
            <a:srgbClr val="0000FF"/>
          </a:solidFill>
          <a:ln>
            <a:solidFill>
              <a:schemeClr val="bg2"/>
            </a:solidFill>
          </a:ln>
          <a:effectLst>
            <a:glow rad="101600">
              <a:schemeClr val="bg2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1000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23" name="Rounded Rectangle 22">
            <a:hlinkClick r:id="rId17" action="ppaction://hlinksldjump"/>
          </p:cNvPr>
          <p:cNvSpPr/>
          <p:nvPr/>
        </p:nvSpPr>
        <p:spPr>
          <a:xfrm>
            <a:off x="4699000" y="4419600"/>
            <a:ext cx="2209800" cy="1066800"/>
          </a:xfrm>
          <a:prstGeom prst="roundRect">
            <a:avLst/>
          </a:prstGeom>
          <a:solidFill>
            <a:srgbClr val="FF0000"/>
          </a:solidFill>
          <a:ln>
            <a:solidFill>
              <a:schemeClr val="bg2"/>
            </a:solidFill>
          </a:ln>
          <a:effectLst>
            <a:glow rad="101600">
              <a:schemeClr val="bg2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1000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24" name="Rounded Rectangle 23">
            <a:hlinkClick r:id="rId18" action="ppaction://hlinksldjump"/>
          </p:cNvPr>
          <p:cNvSpPr/>
          <p:nvPr/>
        </p:nvSpPr>
        <p:spPr>
          <a:xfrm>
            <a:off x="6934200" y="4419600"/>
            <a:ext cx="2209800" cy="1066800"/>
          </a:xfrm>
          <a:prstGeom prst="roundRect">
            <a:avLst/>
          </a:prstGeom>
          <a:solidFill>
            <a:srgbClr val="990099"/>
          </a:solidFill>
          <a:ln>
            <a:solidFill>
              <a:schemeClr val="bg2"/>
            </a:solidFill>
          </a:ln>
          <a:effectLst>
            <a:glow rad="101600">
              <a:schemeClr val="bg2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1000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29" name="Smiley Face 28">
            <a:hlinkClick r:id="rId19" action="ppaction://hlinksldjump">
              <a:snd r:embed="rId20" name="ENTRANCE.WAV"/>
            </a:hlinkClick>
          </p:cNvPr>
          <p:cNvSpPr/>
          <p:nvPr/>
        </p:nvSpPr>
        <p:spPr>
          <a:xfrm>
            <a:off x="4648200" y="5715000"/>
            <a:ext cx="914400" cy="838200"/>
          </a:xfrm>
          <a:prstGeom prst="smileyFace">
            <a:avLst/>
          </a:prstGeom>
          <a:solidFill>
            <a:srgbClr val="FFFF00"/>
          </a:solidFill>
          <a:ln>
            <a:solidFill>
              <a:schemeClr val="tx1"/>
            </a:solidFill>
          </a:ln>
          <a:effectLst>
            <a:glow rad="101600">
              <a:srgbClr val="00FF00">
                <a:alpha val="60000"/>
              </a:srgbClr>
            </a:glow>
          </a:effectLst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0" name="TextBox 29"/>
          <p:cNvSpPr txBox="1"/>
          <p:nvPr/>
        </p:nvSpPr>
        <p:spPr>
          <a:xfrm>
            <a:off x="5786991" y="5791200"/>
            <a:ext cx="335700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err="1" smtClean="0">
                <a:solidFill>
                  <a:srgbClr val="FFFF00"/>
                </a:solidFill>
                <a:latin typeface="Boring Lesson" pitchFamily="2" charset="0"/>
              </a:rPr>
              <a:t>RiskIT</a:t>
            </a:r>
            <a:r>
              <a:rPr lang="en-US" sz="3200" dirty="0" smtClean="0">
                <a:solidFill>
                  <a:srgbClr val="FFFF00"/>
                </a:solidFill>
                <a:latin typeface="Boring Lesson" pitchFamily="2" charset="0"/>
              </a:rPr>
              <a:t>!</a:t>
            </a:r>
            <a:endParaRPr lang="en-US" sz="3200" dirty="0">
              <a:solidFill>
                <a:srgbClr val="FFFF00"/>
              </a:solidFill>
              <a:latin typeface="Boring Lesson" pitchFamily="2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228600" y="6096000"/>
            <a:ext cx="413606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FFFF00"/>
                </a:solidFill>
                <a:latin typeface="Boring Lesson" pitchFamily="2" charset="0"/>
              </a:rPr>
              <a:t>Lesson 25</a:t>
            </a:r>
            <a:endParaRPr lang="en-US" sz="3200" dirty="0">
              <a:solidFill>
                <a:srgbClr val="FFFF00"/>
              </a:solidFill>
              <a:latin typeface="Boring Lesson" pitchFamily="2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914400" y="5562600"/>
            <a:ext cx="256833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err="1" smtClean="0">
                <a:solidFill>
                  <a:schemeClr val="bg1"/>
                </a:solidFill>
                <a:latin typeface="Sound ttnorm" pitchFamily="2" charset="0"/>
              </a:rPr>
              <a:t>Confirm</a:t>
            </a:r>
            <a:r>
              <a:rPr lang="en-US" sz="3600" dirty="0" err="1" smtClean="0">
                <a:solidFill>
                  <a:srgbClr val="00FF00"/>
                </a:solidFill>
                <a:latin typeface="Arial Black" pitchFamily="34" charset="0"/>
              </a:rPr>
              <a:t>IT</a:t>
            </a:r>
            <a:r>
              <a:rPr lang="en-US" sz="3600" dirty="0" smtClean="0">
                <a:solidFill>
                  <a:srgbClr val="00FF00"/>
                </a:solidFill>
                <a:latin typeface="Arial Black" pitchFamily="34" charset="0"/>
              </a:rPr>
              <a:t>!</a:t>
            </a:r>
            <a:endParaRPr lang="en-US" sz="3600" dirty="0">
              <a:solidFill>
                <a:srgbClr val="00FF00"/>
              </a:solidFill>
              <a:latin typeface="Sound ttnorm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0"/>
            <a:ext cx="2438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The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Bible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0" y="990600"/>
            <a:ext cx="2438400" cy="1066800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100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685800" y="2286000"/>
            <a:ext cx="1066800" cy="1066800"/>
          </a:xfrm>
          <a:prstGeom prst="ellipse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5400" dirty="0" smtClean="0">
                <a:latin typeface="Boring Lesson" pitchFamily="2" charset="0"/>
              </a:rPr>
              <a:t>a</a:t>
            </a:r>
            <a:endParaRPr lang="en-US" sz="5400" dirty="0">
              <a:latin typeface="Boring Lesson" pitchFamily="2" charset="0"/>
            </a:endParaRPr>
          </a:p>
        </p:txBody>
      </p:sp>
      <p:sp>
        <p:nvSpPr>
          <p:cNvPr id="11" name="Action Button: Back or Previous 10">
            <a:hlinkClick r:id="" action="ppaction://hlinkshowjump?jump=firstslide" highlightClick="1"/>
          </p:cNvPr>
          <p:cNvSpPr/>
          <p:nvPr/>
        </p:nvSpPr>
        <p:spPr>
          <a:xfrm>
            <a:off x="8153400" y="5943600"/>
            <a:ext cx="533400" cy="457200"/>
          </a:xfrm>
          <a:prstGeom prst="actionButtonBackPrevious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3581400" y="381000"/>
            <a:ext cx="452720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Ephesians 4:1-16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457200" y="3429000"/>
            <a:ext cx="8382000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800" dirty="0" smtClean="0">
                <a:solidFill>
                  <a:srgbClr val="FF0000"/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</a:effectLst>
                <a:latin typeface="Bog Standard" pitchFamily="2" charset="0"/>
              </a:rPr>
              <a:t>Jesus</a:t>
            </a:r>
            <a:endParaRPr lang="en-US" sz="1600" dirty="0">
              <a:solidFill>
                <a:srgbClr val="FF0000"/>
              </a:solidFill>
              <a:effectLst>
                <a:glow rad="139700">
                  <a:schemeClr val="accent6">
                    <a:satMod val="175000"/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819400" y="1600200"/>
            <a:ext cx="5883342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Who is it that gives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gifts to the people in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the Church?</a:t>
            </a:r>
          </a:p>
          <a:p>
            <a:endParaRPr lang="en-US" sz="1200" dirty="0" smtClean="0">
              <a:solidFill>
                <a:schemeClr val="bg1"/>
              </a:solidFill>
              <a:latin typeface="Bog Standard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allAtOnce" animBg="1"/>
      <p:bldP spid="1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0"/>
            <a:ext cx="2438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The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Bible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0" y="990600"/>
            <a:ext cx="2438400" cy="1066800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250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267200" y="2895600"/>
            <a:ext cx="3276600" cy="31547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9900" dirty="0" smtClean="0">
                <a:solidFill>
                  <a:srgbClr val="FF0000"/>
                </a:solidFill>
                <a:effectLst>
                  <a:glow rad="139700">
                    <a:schemeClr val="accent5">
                      <a:lumMod val="20000"/>
                      <a:lumOff val="80000"/>
                      <a:alpha val="40000"/>
                    </a:schemeClr>
                  </a:glow>
                </a:effectLst>
                <a:latin typeface="Bog Standard" pitchFamily="2" charset="0"/>
              </a:rPr>
              <a:t>1!</a:t>
            </a:r>
            <a:endParaRPr lang="en-US" sz="1200" dirty="0" smtClean="0">
              <a:solidFill>
                <a:srgbClr val="FF0000"/>
              </a:solidFill>
              <a:effectLst>
                <a:glow rad="139700">
                  <a:schemeClr val="accent5">
                    <a:lumMod val="20000"/>
                    <a:lumOff val="80000"/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685800" y="2286000"/>
            <a:ext cx="1066800" cy="1066800"/>
          </a:xfrm>
          <a:prstGeom prst="ellipse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5400" dirty="0" smtClean="0">
                <a:latin typeface="Boring Lesson" pitchFamily="2" charset="0"/>
              </a:rPr>
              <a:t>a</a:t>
            </a:r>
            <a:endParaRPr lang="en-US" sz="5400" dirty="0">
              <a:latin typeface="Boring Lesson" pitchFamily="2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048000" y="1524000"/>
            <a:ext cx="5729454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What is the “key</a:t>
            </a:r>
          </a:p>
          <a:p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number” in verses 4-6?</a:t>
            </a:r>
          </a:p>
        </p:txBody>
      </p:sp>
      <p:sp>
        <p:nvSpPr>
          <p:cNvPr id="11" name="Action Button: Back or Previous 10">
            <a:hlinkClick r:id="" action="ppaction://hlinkshowjump?jump=firstslide" highlightClick="1"/>
          </p:cNvPr>
          <p:cNvSpPr/>
          <p:nvPr/>
        </p:nvSpPr>
        <p:spPr>
          <a:xfrm>
            <a:off x="8382000" y="6172200"/>
            <a:ext cx="533400" cy="457200"/>
          </a:xfrm>
          <a:prstGeom prst="actionButtonBackPrevious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3581400" y="381000"/>
            <a:ext cx="452720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Ephesians 4:1-16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 build="allAtOnce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0"/>
            <a:ext cx="2438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The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Bible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0" y="990600"/>
            <a:ext cx="2438400" cy="1066800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500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685800" y="2286000"/>
            <a:ext cx="1066800" cy="1066800"/>
          </a:xfrm>
          <a:prstGeom prst="ellipse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5400" dirty="0" smtClean="0">
                <a:latin typeface="Boring Lesson" pitchFamily="2" charset="0"/>
              </a:rPr>
              <a:t>a</a:t>
            </a:r>
            <a:endParaRPr lang="en-US" sz="5400" dirty="0">
              <a:latin typeface="Boring Lesson" pitchFamily="2" charset="0"/>
            </a:endParaRPr>
          </a:p>
        </p:txBody>
      </p:sp>
      <p:sp>
        <p:nvSpPr>
          <p:cNvPr id="11" name="Action Button: Back or Previous 10">
            <a:hlinkClick r:id="" action="ppaction://hlinkshowjump?jump=firstslide" highlightClick="1"/>
          </p:cNvPr>
          <p:cNvSpPr/>
          <p:nvPr/>
        </p:nvSpPr>
        <p:spPr>
          <a:xfrm>
            <a:off x="8153400" y="5943600"/>
            <a:ext cx="533400" cy="457200"/>
          </a:xfrm>
          <a:prstGeom prst="actionButtonBackPrevious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2743200" y="1828800"/>
            <a:ext cx="6094938" cy="212365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Unscramble these key</a:t>
            </a:r>
          </a:p>
          <a:p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words from this passage:</a:t>
            </a:r>
          </a:p>
          <a:p>
            <a:endParaRPr lang="en-US" sz="3200" dirty="0" smtClean="0">
              <a:solidFill>
                <a:schemeClr val="bg1"/>
              </a:solidFill>
              <a:latin typeface="Bog Standard" pitchFamily="2" charset="0"/>
            </a:endParaRPr>
          </a:p>
          <a:p>
            <a:r>
              <a:rPr lang="en-US" sz="3600" dirty="0" err="1" smtClean="0">
                <a:solidFill>
                  <a:schemeClr val="bg1"/>
                </a:solidFill>
                <a:latin typeface="Bog Standard" pitchFamily="2" charset="0"/>
              </a:rPr>
              <a:t>remaut</a:t>
            </a:r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     </a:t>
            </a:r>
            <a:r>
              <a:rPr lang="en-US" sz="3600" dirty="0" err="1" smtClean="0">
                <a:solidFill>
                  <a:schemeClr val="bg1"/>
                </a:solidFill>
                <a:latin typeface="Bog Standard" pitchFamily="2" charset="0"/>
              </a:rPr>
              <a:t>yunit</a:t>
            </a:r>
            <a:endParaRPr lang="en-US" sz="3600" dirty="0" smtClean="0">
              <a:solidFill>
                <a:schemeClr val="bg1"/>
              </a:solidFill>
              <a:latin typeface="Bog Standard" pitchFamily="2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667000" y="4038600"/>
            <a:ext cx="479384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rgbClr val="FF0000"/>
                </a:solidFill>
                <a:latin typeface="Bog Standard" pitchFamily="2" charset="0"/>
              </a:rPr>
              <a:t>mature     unity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3429000" y="685800"/>
            <a:ext cx="452720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Ephesians 4:1-16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uiExpand="1" build="allAtOnce" animBg="1"/>
      <p:bldP spid="1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0"/>
            <a:ext cx="2438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The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Bible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0" y="990600"/>
            <a:ext cx="2438400" cy="1066800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1000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800600" y="990600"/>
            <a:ext cx="2057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>
                <a:solidFill>
                  <a:srgbClr val="FF0000"/>
                </a:solidFill>
                <a:effectLst>
                  <a:glow rad="139700">
                    <a:schemeClr val="accent5">
                      <a:lumMod val="20000"/>
                      <a:lumOff val="80000"/>
                      <a:alpha val="40000"/>
                    </a:schemeClr>
                  </a:glow>
                </a:effectLst>
                <a:latin typeface="Bog Standard" pitchFamily="2" charset="0"/>
              </a:rPr>
              <a:t>one</a:t>
            </a:r>
            <a:endParaRPr lang="en-US" sz="1200" dirty="0" smtClean="0">
              <a:solidFill>
                <a:srgbClr val="FF0000"/>
              </a:solidFill>
              <a:effectLst>
                <a:glow rad="139700">
                  <a:schemeClr val="accent5">
                    <a:lumMod val="20000"/>
                    <a:lumOff val="80000"/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685800" y="2286000"/>
            <a:ext cx="1066800" cy="1066800"/>
          </a:xfrm>
          <a:prstGeom prst="ellipse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5400" dirty="0" smtClean="0">
                <a:latin typeface="Boring Lesson" pitchFamily="2" charset="0"/>
              </a:rPr>
              <a:t>a</a:t>
            </a:r>
            <a:endParaRPr lang="en-US" sz="5400" dirty="0">
              <a:latin typeface="Boring Lesson" pitchFamily="2" charset="0"/>
            </a:endParaRPr>
          </a:p>
        </p:txBody>
      </p:sp>
      <p:sp>
        <p:nvSpPr>
          <p:cNvPr id="11" name="Action Button: Back or Previous 10">
            <a:hlinkClick r:id="" action="ppaction://hlinkshowjump?jump=firstslide" highlightClick="1"/>
          </p:cNvPr>
          <p:cNvSpPr/>
          <p:nvPr/>
        </p:nvSpPr>
        <p:spPr>
          <a:xfrm>
            <a:off x="8153400" y="5943600"/>
            <a:ext cx="533400" cy="457200"/>
          </a:xfrm>
          <a:prstGeom prst="actionButtonBackPrevious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2743200" y="1143000"/>
            <a:ext cx="6171882" cy="45243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There is ________ body</a:t>
            </a:r>
          </a:p>
          <a:p>
            <a:endParaRPr lang="en-US" sz="3200" dirty="0" smtClean="0">
              <a:solidFill>
                <a:schemeClr val="bg1"/>
              </a:solidFill>
              <a:latin typeface="Bog Standard" pitchFamily="2" charset="0"/>
            </a:endParaRPr>
          </a:p>
          <a:p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and _______ Spirit…</a:t>
            </a:r>
          </a:p>
          <a:p>
            <a:endParaRPr lang="en-US" sz="3200" dirty="0" smtClean="0">
              <a:solidFill>
                <a:schemeClr val="bg1"/>
              </a:solidFill>
              <a:latin typeface="Bog Standard" pitchFamily="2" charset="0"/>
            </a:endParaRPr>
          </a:p>
          <a:p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_______ Lord, ______ faith,</a:t>
            </a:r>
          </a:p>
          <a:p>
            <a:endParaRPr lang="en-US" sz="3200" dirty="0" smtClean="0">
              <a:solidFill>
                <a:schemeClr val="bg1"/>
              </a:solidFill>
              <a:latin typeface="Bog Standard" pitchFamily="2" charset="0"/>
            </a:endParaRPr>
          </a:p>
          <a:p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_______ baptism; _______</a:t>
            </a:r>
          </a:p>
          <a:p>
            <a:endParaRPr lang="en-US" sz="3200" dirty="0" smtClean="0">
              <a:solidFill>
                <a:schemeClr val="bg1"/>
              </a:solidFill>
              <a:latin typeface="Bog Standard" pitchFamily="2" charset="0"/>
            </a:endParaRPr>
          </a:p>
          <a:p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God and Father of all…”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3886200" y="1981200"/>
            <a:ext cx="1676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>
                <a:solidFill>
                  <a:srgbClr val="FF0000"/>
                </a:solidFill>
                <a:effectLst>
                  <a:glow rad="139700">
                    <a:schemeClr val="accent5">
                      <a:lumMod val="20000"/>
                      <a:lumOff val="80000"/>
                      <a:alpha val="40000"/>
                    </a:schemeClr>
                  </a:glow>
                </a:effectLst>
                <a:latin typeface="Bog Standard" pitchFamily="2" charset="0"/>
              </a:rPr>
              <a:t>one</a:t>
            </a:r>
            <a:endParaRPr lang="en-US" sz="1200" dirty="0" smtClean="0">
              <a:solidFill>
                <a:srgbClr val="FF0000"/>
              </a:solidFill>
              <a:effectLst>
                <a:glow rad="139700">
                  <a:schemeClr val="accent5">
                    <a:lumMod val="20000"/>
                    <a:lumOff val="80000"/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895600" y="2971800"/>
            <a:ext cx="152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>
                <a:solidFill>
                  <a:srgbClr val="FF0000"/>
                </a:solidFill>
                <a:effectLst>
                  <a:glow rad="139700">
                    <a:schemeClr val="accent5">
                      <a:lumMod val="20000"/>
                      <a:lumOff val="80000"/>
                      <a:alpha val="40000"/>
                    </a:schemeClr>
                  </a:glow>
                </a:effectLst>
                <a:latin typeface="Bog Standard" pitchFamily="2" charset="0"/>
              </a:rPr>
              <a:t>one</a:t>
            </a:r>
            <a:endParaRPr lang="en-US" sz="1200" dirty="0" smtClean="0">
              <a:solidFill>
                <a:srgbClr val="FF0000"/>
              </a:solidFill>
              <a:effectLst>
                <a:glow rad="139700">
                  <a:schemeClr val="accent5">
                    <a:lumMod val="20000"/>
                    <a:lumOff val="80000"/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581400" y="381000"/>
            <a:ext cx="452720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Ephesians 4:1-16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2971800" y="3886200"/>
            <a:ext cx="152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>
                <a:solidFill>
                  <a:srgbClr val="FF0000"/>
                </a:solidFill>
                <a:effectLst>
                  <a:glow rad="139700">
                    <a:schemeClr val="accent5">
                      <a:lumMod val="20000"/>
                      <a:lumOff val="80000"/>
                      <a:alpha val="40000"/>
                    </a:schemeClr>
                  </a:glow>
                </a:effectLst>
                <a:latin typeface="Bog Standard" pitchFamily="2" charset="0"/>
              </a:rPr>
              <a:t>one</a:t>
            </a:r>
            <a:endParaRPr lang="en-US" sz="1200" dirty="0" smtClean="0">
              <a:solidFill>
                <a:srgbClr val="FF0000"/>
              </a:solidFill>
              <a:effectLst>
                <a:glow rad="139700">
                  <a:schemeClr val="accent5">
                    <a:lumMod val="20000"/>
                    <a:lumOff val="80000"/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858000" y="3886200"/>
            <a:ext cx="152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>
                <a:solidFill>
                  <a:srgbClr val="FF0000"/>
                </a:solidFill>
                <a:effectLst>
                  <a:glow rad="139700">
                    <a:schemeClr val="accent5">
                      <a:lumMod val="20000"/>
                      <a:lumOff val="80000"/>
                      <a:alpha val="40000"/>
                    </a:schemeClr>
                  </a:glow>
                </a:effectLst>
                <a:latin typeface="Bog Standard" pitchFamily="2" charset="0"/>
              </a:rPr>
              <a:t>one</a:t>
            </a:r>
            <a:endParaRPr lang="en-US" sz="1200" dirty="0" smtClean="0">
              <a:solidFill>
                <a:srgbClr val="FF0000"/>
              </a:solidFill>
              <a:effectLst>
                <a:glow rad="139700">
                  <a:schemeClr val="accent5">
                    <a:lumMod val="20000"/>
                    <a:lumOff val="80000"/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943600" y="2971800"/>
            <a:ext cx="152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>
                <a:solidFill>
                  <a:srgbClr val="FF0000"/>
                </a:solidFill>
                <a:effectLst>
                  <a:glow rad="139700">
                    <a:schemeClr val="accent5">
                      <a:lumMod val="20000"/>
                      <a:lumOff val="80000"/>
                      <a:alpha val="40000"/>
                    </a:schemeClr>
                  </a:glow>
                </a:effectLst>
                <a:latin typeface="Bog Standard" pitchFamily="2" charset="0"/>
              </a:rPr>
              <a:t>one</a:t>
            </a:r>
            <a:endParaRPr lang="en-US" sz="1200" dirty="0" smtClean="0">
              <a:solidFill>
                <a:srgbClr val="FF0000"/>
              </a:solidFill>
              <a:effectLst>
                <a:glow rad="139700">
                  <a:schemeClr val="accent5">
                    <a:lumMod val="20000"/>
                    <a:lumOff val="80000"/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 build="allAtOnce" animBg="1"/>
      <p:bldP spid="12" grpId="0"/>
      <p:bldP spid="13" grpId="0"/>
      <p:bldP spid="17" grpId="0"/>
      <p:bldP spid="18" grpId="0"/>
      <p:bldP spid="1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0"/>
            <a:ext cx="2438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Just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Stuff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0" y="990600"/>
            <a:ext cx="2438400" cy="1066800"/>
          </a:xfrm>
          <a:prstGeom prst="roundRect">
            <a:avLst/>
          </a:prstGeom>
          <a:solidFill>
            <a:srgbClr val="99009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100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886200" y="381000"/>
            <a:ext cx="4114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Movies &amp; Stuff</a:t>
            </a:r>
            <a:endParaRPr lang="en-US" sz="2400" dirty="0">
              <a:solidFill>
                <a:schemeClr val="bg1"/>
              </a:solidFill>
              <a:latin typeface="Bog Standard" pitchFamily="2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57200" y="3581400"/>
            <a:ext cx="1371600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800" dirty="0" smtClean="0">
                <a:solidFill>
                  <a:schemeClr val="bg1"/>
                </a:solidFill>
                <a:effectLst>
                  <a:glow rad="139700">
                    <a:schemeClr val="accent5">
                      <a:lumMod val="20000"/>
                      <a:lumOff val="80000"/>
                      <a:alpha val="40000"/>
                    </a:schemeClr>
                  </a:glow>
                </a:effectLst>
                <a:latin typeface="Bog Standard" pitchFamily="2" charset="0"/>
              </a:rPr>
              <a:t>B</a:t>
            </a:r>
            <a:endParaRPr lang="en-US" sz="800" dirty="0" smtClean="0">
              <a:solidFill>
                <a:schemeClr val="bg1"/>
              </a:solidFill>
              <a:effectLst>
                <a:glow rad="139700">
                  <a:schemeClr val="accent5">
                    <a:lumMod val="20000"/>
                    <a:lumOff val="80000"/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685800" y="2286000"/>
            <a:ext cx="1066800" cy="1066800"/>
          </a:xfrm>
          <a:prstGeom prst="ellipse">
            <a:avLst/>
          </a:prstGeom>
          <a:solidFill>
            <a:srgbClr val="99009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5400" dirty="0" smtClean="0">
                <a:latin typeface="Boring Lesson" pitchFamily="2" charset="0"/>
              </a:rPr>
              <a:t>a</a:t>
            </a:r>
            <a:endParaRPr lang="en-US" sz="5400" dirty="0">
              <a:latin typeface="Boring Lesson" pitchFamily="2" charset="0"/>
            </a:endParaRPr>
          </a:p>
        </p:txBody>
      </p:sp>
      <p:sp>
        <p:nvSpPr>
          <p:cNvPr id="11" name="Action Button: Back or Previous 10">
            <a:hlinkClick r:id="" action="ppaction://hlinkshowjump?jump=firstslide" highlightClick="1"/>
          </p:cNvPr>
          <p:cNvSpPr/>
          <p:nvPr/>
        </p:nvSpPr>
        <p:spPr>
          <a:xfrm>
            <a:off x="8153400" y="5943600"/>
            <a:ext cx="533400" cy="457200"/>
          </a:xfrm>
          <a:prstGeom prst="actionButtonBackPrevious">
            <a:avLst/>
          </a:prstGeom>
          <a:solidFill>
            <a:srgbClr val="99009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2667000" y="1295400"/>
            <a:ext cx="62484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Which of these movies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has both animated and “real actor” versions?</a:t>
            </a:r>
          </a:p>
          <a:p>
            <a:pPr marL="742950" indent="-742950">
              <a:buAutoNum type="alphaLcParenR"/>
            </a:pPr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Polar Express</a:t>
            </a:r>
          </a:p>
          <a:p>
            <a:pPr marL="742950" indent="-742950">
              <a:buAutoNum type="alphaLcParenR"/>
            </a:pPr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Tarzan</a:t>
            </a:r>
          </a:p>
          <a:p>
            <a:pPr marL="742950" indent="-742950">
              <a:buAutoNum type="alphaLcParenR"/>
            </a:pPr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Shrek</a:t>
            </a:r>
          </a:p>
          <a:p>
            <a:pPr marL="742950" indent="-742950">
              <a:buAutoNum type="alphaLcParenR"/>
            </a:pPr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Treasure Planet</a:t>
            </a:r>
            <a:endParaRPr lang="en-US" sz="2400" dirty="0" smtClean="0">
              <a:solidFill>
                <a:schemeClr val="bg1"/>
              </a:solidFill>
              <a:latin typeface="Bog Standard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 build="allAtOnce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0"/>
            <a:ext cx="2438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Just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Stuff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0" y="990600"/>
            <a:ext cx="2438400" cy="1066800"/>
          </a:xfrm>
          <a:prstGeom prst="roundRect">
            <a:avLst/>
          </a:prstGeom>
          <a:solidFill>
            <a:srgbClr val="99009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250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685800" y="2286000"/>
            <a:ext cx="1066800" cy="1066800"/>
          </a:xfrm>
          <a:prstGeom prst="ellipse">
            <a:avLst/>
          </a:prstGeom>
          <a:solidFill>
            <a:srgbClr val="99009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5400" dirty="0" smtClean="0">
                <a:latin typeface="Boring Lesson" pitchFamily="2" charset="0"/>
              </a:rPr>
              <a:t>a</a:t>
            </a:r>
            <a:endParaRPr lang="en-US" sz="5400" dirty="0">
              <a:latin typeface="Boring Lesson" pitchFamily="2" charset="0"/>
            </a:endParaRPr>
          </a:p>
        </p:txBody>
      </p:sp>
      <p:sp>
        <p:nvSpPr>
          <p:cNvPr id="11" name="Action Button: Back or Previous 10">
            <a:hlinkClick r:id="" action="ppaction://hlinkshowjump?jump=firstslide" highlightClick="1"/>
          </p:cNvPr>
          <p:cNvSpPr/>
          <p:nvPr/>
        </p:nvSpPr>
        <p:spPr>
          <a:xfrm>
            <a:off x="8077200" y="5715000"/>
            <a:ext cx="762000" cy="685800"/>
          </a:xfrm>
          <a:prstGeom prst="actionButtonBackPrevious">
            <a:avLst/>
          </a:prstGeom>
          <a:solidFill>
            <a:srgbClr val="99009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>
            <a:off x="2819400" y="1371600"/>
            <a:ext cx="6324600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Who is </a:t>
            </a:r>
            <a:r>
              <a:rPr lang="en-US" sz="3200" dirty="0" err="1" smtClean="0">
                <a:solidFill>
                  <a:schemeClr val="bg1"/>
                </a:solidFill>
                <a:latin typeface="Bog Standard" pitchFamily="2" charset="0"/>
              </a:rPr>
              <a:t>Keifer</a:t>
            </a:r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 Sutherland’s</a:t>
            </a:r>
          </a:p>
          <a:p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father?</a:t>
            </a:r>
          </a:p>
          <a:p>
            <a:endParaRPr lang="en-US" sz="3200" dirty="0" smtClean="0">
              <a:solidFill>
                <a:schemeClr val="bg1"/>
              </a:solidFill>
              <a:latin typeface="Bog Standard" pitchFamily="2" charset="0"/>
            </a:endParaRPr>
          </a:p>
          <a:p>
            <a:pPr marL="514350" indent="-514350">
              <a:buAutoNum type="alphaLcParenR"/>
            </a:pPr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 Dave</a:t>
            </a:r>
          </a:p>
          <a:p>
            <a:pPr marL="514350" indent="-514350">
              <a:buAutoNum type="alphaLcParenR"/>
            </a:pPr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 Donald</a:t>
            </a:r>
          </a:p>
          <a:p>
            <a:pPr marL="514350" indent="-514350">
              <a:buAutoNum type="alphaLcParenR"/>
            </a:pPr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 Deion</a:t>
            </a:r>
          </a:p>
          <a:p>
            <a:pPr marL="514350" indent="-514350">
              <a:buAutoNum type="alphaLcParenR"/>
            </a:pPr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 Daniel</a:t>
            </a:r>
          </a:p>
          <a:p>
            <a:pPr marL="514350" indent="-514350">
              <a:buAutoNum type="alphaLcParenR"/>
            </a:pPr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 Dillon</a:t>
            </a:r>
          </a:p>
        </p:txBody>
      </p:sp>
      <p:sp>
        <p:nvSpPr>
          <p:cNvPr id="12" name="Rectangle 11"/>
          <p:cNvSpPr/>
          <p:nvPr/>
        </p:nvSpPr>
        <p:spPr>
          <a:xfrm>
            <a:off x="533400" y="3733800"/>
            <a:ext cx="1295400" cy="22159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3800" dirty="0" smtClean="0">
                <a:solidFill>
                  <a:schemeClr val="bg1"/>
                </a:solidFill>
                <a:effectLst>
                  <a:glow rad="101600">
                    <a:schemeClr val="bg2">
                      <a:alpha val="60000"/>
                    </a:schemeClr>
                  </a:glow>
                </a:effectLst>
                <a:latin typeface="Bog Standard" pitchFamily="2" charset="0"/>
              </a:rPr>
              <a:t>B</a:t>
            </a:r>
            <a:endParaRPr lang="en-US" sz="2400" dirty="0" smtClean="0">
              <a:solidFill>
                <a:schemeClr val="bg1"/>
              </a:solidFill>
              <a:effectLst>
                <a:glow rad="101600">
                  <a:schemeClr val="bg2">
                    <a:alpha val="60000"/>
                  </a:schemeClr>
                </a:glow>
              </a:effectLst>
              <a:latin typeface="Bog Standard" pitchFamily="2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886200" y="381000"/>
            <a:ext cx="4114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Movies &amp; Stuff</a:t>
            </a:r>
            <a:endParaRPr lang="en-US" sz="2400" dirty="0">
              <a:solidFill>
                <a:schemeClr val="bg1"/>
              </a:solidFill>
              <a:latin typeface="Bog Standard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allAtOnce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0"/>
            <a:ext cx="2438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Just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Stuff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0" y="990600"/>
            <a:ext cx="2438400" cy="1066800"/>
          </a:xfrm>
          <a:prstGeom prst="roundRect">
            <a:avLst/>
          </a:prstGeom>
          <a:solidFill>
            <a:srgbClr val="99009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500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81000" y="3657600"/>
            <a:ext cx="1752600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3206750" algn="l"/>
              </a:tabLst>
            </a:pPr>
            <a:r>
              <a:rPr lang="en-US" sz="13800" dirty="0" smtClean="0">
                <a:solidFill>
                  <a:schemeClr val="bg1"/>
                </a:solidFill>
                <a:effectLst>
                  <a:glow rad="139700">
                    <a:schemeClr val="accent5">
                      <a:lumMod val="20000"/>
                      <a:lumOff val="80000"/>
                      <a:alpha val="40000"/>
                    </a:schemeClr>
                  </a:glow>
                </a:effectLst>
                <a:latin typeface="Bog Standard" pitchFamily="2" charset="0"/>
              </a:rPr>
              <a:t>A</a:t>
            </a:r>
          </a:p>
        </p:txBody>
      </p:sp>
      <p:sp>
        <p:nvSpPr>
          <p:cNvPr id="10" name="Oval 9"/>
          <p:cNvSpPr/>
          <p:nvPr/>
        </p:nvSpPr>
        <p:spPr>
          <a:xfrm>
            <a:off x="685800" y="2286000"/>
            <a:ext cx="1066800" cy="1066800"/>
          </a:xfrm>
          <a:prstGeom prst="ellipse">
            <a:avLst/>
          </a:prstGeom>
          <a:solidFill>
            <a:srgbClr val="99009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5400" dirty="0" smtClean="0">
                <a:latin typeface="Boring Lesson" pitchFamily="2" charset="0"/>
              </a:rPr>
              <a:t>a</a:t>
            </a:r>
            <a:endParaRPr lang="en-US" sz="5400" dirty="0">
              <a:latin typeface="Boring Lesson" pitchFamily="2" charset="0"/>
            </a:endParaRPr>
          </a:p>
        </p:txBody>
      </p:sp>
      <p:sp>
        <p:nvSpPr>
          <p:cNvPr id="11" name="Action Button: Back or Previous 10">
            <a:hlinkClick r:id="" action="ppaction://hlinkshowjump?jump=firstslide" highlightClick="1"/>
          </p:cNvPr>
          <p:cNvSpPr/>
          <p:nvPr/>
        </p:nvSpPr>
        <p:spPr>
          <a:xfrm>
            <a:off x="8153400" y="5943600"/>
            <a:ext cx="533400" cy="457200"/>
          </a:xfrm>
          <a:prstGeom prst="actionButtonBackPrevious">
            <a:avLst/>
          </a:prstGeom>
          <a:solidFill>
            <a:srgbClr val="99009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>
            <a:off x="2743200" y="1219200"/>
            <a:ext cx="5562600" cy="46782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Up until 2007, what was the #1 selling DVD of all time in the US?</a:t>
            </a:r>
          </a:p>
          <a:p>
            <a:pPr marL="514350" indent="-514350"/>
            <a:endParaRPr lang="en-US" sz="1000" dirty="0" smtClean="0">
              <a:solidFill>
                <a:schemeClr val="bg1"/>
              </a:solidFill>
              <a:latin typeface="Bog Standard" pitchFamily="2" charset="0"/>
            </a:endParaRPr>
          </a:p>
          <a:p>
            <a:pPr marL="514350" indent="-514350">
              <a:buAutoNum type="alphaLcParenR"/>
            </a:pPr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 Finding </a:t>
            </a:r>
            <a:r>
              <a:rPr lang="en-US" sz="3200" dirty="0" err="1" smtClean="0">
                <a:solidFill>
                  <a:schemeClr val="bg1"/>
                </a:solidFill>
                <a:latin typeface="Bog Standard" pitchFamily="2" charset="0"/>
              </a:rPr>
              <a:t>Nemo</a:t>
            </a:r>
            <a:endParaRPr lang="en-US" sz="3200" dirty="0" smtClean="0">
              <a:solidFill>
                <a:schemeClr val="bg1"/>
              </a:solidFill>
              <a:latin typeface="Bog Standard" pitchFamily="2" charset="0"/>
            </a:endParaRPr>
          </a:p>
          <a:p>
            <a:pPr marL="514350" indent="-514350">
              <a:buAutoNum type="alphaLcParenR"/>
            </a:pPr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 </a:t>
            </a:r>
            <a:r>
              <a:rPr lang="en-US" sz="3200" dirty="0" err="1" smtClean="0">
                <a:solidFill>
                  <a:schemeClr val="bg1"/>
                </a:solidFill>
                <a:latin typeface="Bog Standard" pitchFamily="2" charset="0"/>
              </a:rPr>
              <a:t>Shek</a:t>
            </a:r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 2</a:t>
            </a:r>
          </a:p>
          <a:p>
            <a:pPr marL="514350" indent="-514350">
              <a:buAutoNum type="alphaLcParenR"/>
            </a:pPr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 Cars</a:t>
            </a:r>
          </a:p>
          <a:p>
            <a:pPr marL="514350" indent="-514350">
              <a:buAutoNum type="alphaLcParenR"/>
            </a:pPr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 Lord of the Rings:     	2 Towers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3886200" y="381000"/>
            <a:ext cx="4114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Movies &amp; Stuff</a:t>
            </a:r>
            <a:endParaRPr lang="en-US" sz="2400" dirty="0">
              <a:solidFill>
                <a:schemeClr val="bg1"/>
              </a:solidFill>
              <a:latin typeface="Bog Standard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 build="allAtOnce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0"/>
            <a:ext cx="2438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Just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Stuff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0" y="990600"/>
            <a:ext cx="2438400" cy="1066800"/>
          </a:xfrm>
          <a:prstGeom prst="roundRect">
            <a:avLst/>
          </a:prstGeom>
          <a:solidFill>
            <a:srgbClr val="99009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1000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57200" y="3733800"/>
            <a:ext cx="1524000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500" dirty="0" smtClean="0">
                <a:solidFill>
                  <a:schemeClr val="bg1"/>
                </a:solidFill>
                <a:effectLst>
                  <a:glow rad="139700">
                    <a:schemeClr val="accent5">
                      <a:lumMod val="20000"/>
                      <a:lumOff val="80000"/>
                      <a:alpha val="40000"/>
                    </a:schemeClr>
                  </a:glow>
                </a:effectLst>
                <a:latin typeface="Bog Standard" pitchFamily="2" charset="0"/>
              </a:rPr>
              <a:t>D</a:t>
            </a:r>
            <a:endParaRPr lang="en-US" sz="200" dirty="0" smtClean="0">
              <a:solidFill>
                <a:schemeClr val="bg1"/>
              </a:solidFill>
              <a:effectLst>
                <a:glow rad="139700">
                  <a:schemeClr val="accent5">
                    <a:lumMod val="20000"/>
                    <a:lumOff val="80000"/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685800" y="2286000"/>
            <a:ext cx="1066800" cy="1066800"/>
          </a:xfrm>
          <a:prstGeom prst="ellipse">
            <a:avLst/>
          </a:prstGeom>
          <a:solidFill>
            <a:srgbClr val="99009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5400" dirty="0" smtClean="0">
                <a:latin typeface="Boring Lesson" pitchFamily="2" charset="0"/>
              </a:rPr>
              <a:t>a</a:t>
            </a:r>
            <a:endParaRPr lang="en-US" sz="5400" dirty="0">
              <a:latin typeface="Boring Lesson" pitchFamily="2" charset="0"/>
            </a:endParaRPr>
          </a:p>
        </p:txBody>
      </p:sp>
      <p:sp>
        <p:nvSpPr>
          <p:cNvPr id="11" name="Action Button: Back or Previous 10">
            <a:hlinkClick r:id="" action="ppaction://hlinkshowjump?jump=firstslide" highlightClick="1"/>
          </p:cNvPr>
          <p:cNvSpPr/>
          <p:nvPr/>
        </p:nvSpPr>
        <p:spPr>
          <a:xfrm>
            <a:off x="7848600" y="5638800"/>
            <a:ext cx="838200" cy="762000"/>
          </a:xfrm>
          <a:prstGeom prst="actionButtonBackPrevious">
            <a:avLst/>
          </a:prstGeom>
          <a:solidFill>
            <a:srgbClr val="99009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/>
          <p:cNvSpPr txBox="1"/>
          <p:nvPr/>
        </p:nvSpPr>
        <p:spPr>
          <a:xfrm>
            <a:off x="2590800" y="1219200"/>
            <a:ext cx="6553200" cy="38779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Which of these is </a:t>
            </a:r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the</a:t>
            </a:r>
            <a:endParaRPr lang="en-US" sz="3600" dirty="0" smtClean="0">
              <a:solidFill>
                <a:schemeClr val="bg1"/>
              </a:solidFill>
              <a:latin typeface="Bog Standard" pitchFamily="2" charset="0"/>
            </a:endParaRP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RIGHT way to spell this actress’ name?</a:t>
            </a:r>
            <a:endParaRPr lang="en-US" sz="3600" dirty="0" smtClean="0">
              <a:solidFill>
                <a:schemeClr val="bg1"/>
              </a:solidFill>
              <a:latin typeface="Bog Standard" pitchFamily="2" charset="0"/>
            </a:endParaRPr>
          </a:p>
          <a:p>
            <a:endParaRPr lang="en-US" sz="1000" dirty="0" smtClean="0">
              <a:solidFill>
                <a:schemeClr val="bg1"/>
              </a:solidFill>
              <a:latin typeface="Bog Standard" pitchFamily="2" charset="0"/>
            </a:endParaRPr>
          </a:p>
          <a:p>
            <a:pPr marL="514350" indent="-514350">
              <a:buAutoNum type="alphaLcParenR"/>
            </a:pPr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 </a:t>
            </a:r>
            <a:r>
              <a:rPr lang="en-US" sz="3200" dirty="0" err="1" smtClean="0">
                <a:solidFill>
                  <a:schemeClr val="bg1"/>
                </a:solidFill>
                <a:latin typeface="Bog Standard" pitchFamily="2" charset="0"/>
              </a:rPr>
              <a:t>Umma</a:t>
            </a:r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 </a:t>
            </a:r>
            <a:r>
              <a:rPr lang="en-US" sz="3200" dirty="0" err="1" smtClean="0">
                <a:solidFill>
                  <a:schemeClr val="bg1"/>
                </a:solidFill>
                <a:latin typeface="Bog Standard" pitchFamily="2" charset="0"/>
              </a:rPr>
              <a:t>Thurrman</a:t>
            </a:r>
            <a:endParaRPr lang="en-US" sz="3200" dirty="0" smtClean="0">
              <a:solidFill>
                <a:schemeClr val="bg1"/>
              </a:solidFill>
              <a:latin typeface="Bog Standard" pitchFamily="2" charset="0"/>
            </a:endParaRPr>
          </a:p>
          <a:p>
            <a:pPr marL="514350" indent="-514350">
              <a:buAutoNum type="alphaLcParenR"/>
            </a:pPr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 </a:t>
            </a:r>
            <a:r>
              <a:rPr lang="en-US" sz="3200" dirty="0" err="1" smtClean="0">
                <a:solidFill>
                  <a:schemeClr val="bg1"/>
                </a:solidFill>
                <a:latin typeface="Bog Standard" pitchFamily="2" charset="0"/>
              </a:rPr>
              <a:t>Umah</a:t>
            </a:r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 </a:t>
            </a:r>
            <a:r>
              <a:rPr lang="en-US" sz="3200" dirty="0" err="1" smtClean="0">
                <a:solidFill>
                  <a:schemeClr val="bg1"/>
                </a:solidFill>
                <a:latin typeface="Bog Standard" pitchFamily="2" charset="0"/>
              </a:rPr>
              <a:t>Thurmann</a:t>
            </a:r>
            <a:endParaRPr lang="en-US" sz="3200" dirty="0" smtClean="0">
              <a:solidFill>
                <a:schemeClr val="bg1"/>
              </a:solidFill>
              <a:latin typeface="Bog Standard" pitchFamily="2" charset="0"/>
            </a:endParaRPr>
          </a:p>
          <a:p>
            <a:pPr marL="514350" indent="-514350">
              <a:buAutoNum type="alphaLcParenR"/>
            </a:pPr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 </a:t>
            </a:r>
            <a:r>
              <a:rPr lang="en-US" sz="3200" dirty="0" err="1" smtClean="0">
                <a:solidFill>
                  <a:schemeClr val="bg1"/>
                </a:solidFill>
                <a:latin typeface="Bog Standard" pitchFamily="2" charset="0"/>
              </a:rPr>
              <a:t>Umaa</a:t>
            </a:r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 </a:t>
            </a:r>
            <a:r>
              <a:rPr lang="en-US" sz="3200" dirty="0" err="1" smtClean="0">
                <a:solidFill>
                  <a:schemeClr val="bg1"/>
                </a:solidFill>
                <a:latin typeface="Bog Standard" pitchFamily="2" charset="0"/>
              </a:rPr>
              <a:t>Thuurman</a:t>
            </a:r>
            <a:endParaRPr lang="en-US" sz="3200" dirty="0" smtClean="0">
              <a:solidFill>
                <a:schemeClr val="bg1"/>
              </a:solidFill>
              <a:latin typeface="Bog Standard" pitchFamily="2" charset="0"/>
            </a:endParaRPr>
          </a:p>
          <a:p>
            <a:pPr marL="514350" indent="-514350">
              <a:buAutoNum type="alphaLcParenR"/>
            </a:pPr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 </a:t>
            </a:r>
            <a:r>
              <a:rPr lang="en-US" sz="3200" dirty="0" err="1" smtClean="0">
                <a:solidFill>
                  <a:schemeClr val="bg1"/>
                </a:solidFill>
                <a:latin typeface="Bog Standard" pitchFamily="2" charset="0"/>
              </a:rPr>
              <a:t>Uma</a:t>
            </a:r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 Thurman</a:t>
            </a:r>
            <a:endParaRPr lang="en-US" sz="3200" dirty="0" smtClean="0">
              <a:solidFill>
                <a:schemeClr val="bg1"/>
              </a:solidFill>
              <a:latin typeface="Bog Standard" pitchFamily="2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886200" y="381000"/>
            <a:ext cx="4114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Movies &amp; Stuff</a:t>
            </a:r>
            <a:endParaRPr lang="en-US" sz="2400" dirty="0">
              <a:solidFill>
                <a:schemeClr val="bg1"/>
              </a:solidFill>
              <a:latin typeface="Bog Standard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 build="allAtOnce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ultiply 1"/>
          <p:cNvSpPr/>
          <p:nvPr/>
        </p:nvSpPr>
        <p:spPr>
          <a:xfrm>
            <a:off x="1143000" y="1295400"/>
            <a:ext cx="1828800" cy="2057400"/>
          </a:xfrm>
          <a:prstGeom prst="mathMultiply">
            <a:avLst/>
          </a:prstGeom>
          <a:solidFill>
            <a:srgbClr val="FFFF00"/>
          </a:solidFill>
          <a:ln w="38100">
            <a:solidFill>
              <a:schemeClr val="bg1"/>
            </a:solidFill>
          </a:ln>
          <a:scene3d>
            <a:camera prst="orthographicFront"/>
            <a:lightRig rig="threePt" dir="t"/>
          </a:scene3d>
          <a:sp3d extrusionH="38100"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0" y="1"/>
            <a:ext cx="1905000" cy="31547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9900" b="1" cap="none" spc="0" dirty="0" smtClean="0">
                <a:ln w="31550" cmpd="sng">
                  <a:solidFill>
                    <a:schemeClr val="bg1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2</a:t>
            </a:r>
            <a:endParaRPr lang="en-US" sz="5400" b="1" cap="none" spc="0" dirty="0">
              <a:ln w="31550" cmpd="sng">
                <a:solidFill>
                  <a:schemeClr val="bg1"/>
                </a:solidFill>
                <a:prstDash val="solid"/>
              </a:ln>
              <a:solidFill>
                <a:srgbClr val="FFFF00"/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971800" y="1905000"/>
            <a:ext cx="5848011" cy="37856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This is </a:t>
            </a:r>
            <a:r>
              <a:rPr lang="en-US" sz="6000" b="1" i="1" dirty="0" err="1" smtClean="0">
                <a:solidFill>
                  <a:srgbClr val="00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Double</a:t>
            </a:r>
            <a:r>
              <a:rPr lang="en-US" sz="6000" b="1" i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IT</a:t>
            </a:r>
            <a:r>
              <a:rPr lang="en-US" sz="60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!</a:t>
            </a:r>
          </a:p>
          <a:p>
            <a:r>
              <a:rPr lang="en-US" sz="60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Multiply the value</a:t>
            </a:r>
          </a:p>
          <a:p>
            <a:r>
              <a:rPr lang="en-US" sz="60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of this question</a:t>
            </a:r>
          </a:p>
          <a:p>
            <a:r>
              <a:rPr lang="en-US" sz="60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by two!</a:t>
            </a:r>
            <a:endParaRPr lang="en-US" sz="60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Action Button: Forward or Next 7">
            <a:hlinkClick r:id="rId3" action="ppaction://hlinksldjump" highlightClick="1">
              <a:snd r:embed="rId4" name="nyuk.wav"/>
            </a:hlinkClick>
          </p:cNvPr>
          <p:cNvSpPr/>
          <p:nvPr/>
        </p:nvSpPr>
        <p:spPr>
          <a:xfrm>
            <a:off x="990600" y="4191000"/>
            <a:ext cx="1066800" cy="1066800"/>
          </a:xfrm>
          <a:prstGeom prst="actionButtonForwardNext">
            <a:avLst/>
          </a:prstGeom>
          <a:solidFill>
            <a:srgbClr val="FFFF00"/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>
    <p:sndAc>
      <p:stSnd>
        <p:snd r:embed="rId2" name="ENTRANCE.WAV"/>
      </p:stSnd>
    </p:sndAc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ultiply 1"/>
          <p:cNvSpPr/>
          <p:nvPr/>
        </p:nvSpPr>
        <p:spPr>
          <a:xfrm>
            <a:off x="1143000" y="1295400"/>
            <a:ext cx="1828800" cy="2057400"/>
          </a:xfrm>
          <a:prstGeom prst="mathMultiply">
            <a:avLst/>
          </a:prstGeom>
          <a:solidFill>
            <a:srgbClr val="FFFF00"/>
          </a:solidFill>
          <a:ln w="38100">
            <a:solidFill>
              <a:schemeClr val="bg1"/>
            </a:solidFill>
          </a:ln>
          <a:scene3d>
            <a:camera prst="orthographicFront"/>
            <a:lightRig rig="threePt" dir="t"/>
          </a:scene3d>
          <a:sp3d extrusionH="38100"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0" y="1"/>
            <a:ext cx="1905000" cy="31547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9900" b="1" cap="none" spc="0" dirty="0" smtClean="0">
                <a:ln w="31550" cmpd="sng">
                  <a:solidFill>
                    <a:schemeClr val="bg1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2</a:t>
            </a:r>
            <a:endParaRPr lang="en-US" sz="5400" b="1" cap="none" spc="0" dirty="0">
              <a:ln w="31550" cmpd="sng">
                <a:solidFill>
                  <a:schemeClr val="bg1"/>
                </a:solidFill>
                <a:prstDash val="solid"/>
              </a:ln>
              <a:solidFill>
                <a:srgbClr val="FFFF00"/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971800" y="1905000"/>
            <a:ext cx="5848011" cy="37856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This is </a:t>
            </a:r>
            <a:r>
              <a:rPr lang="en-US" sz="6000" b="1" i="1" dirty="0" err="1" smtClean="0">
                <a:solidFill>
                  <a:srgbClr val="00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Double</a:t>
            </a:r>
            <a:r>
              <a:rPr lang="en-US" sz="6000" b="1" i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IT</a:t>
            </a:r>
            <a:r>
              <a:rPr lang="en-US" sz="60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!</a:t>
            </a:r>
          </a:p>
          <a:p>
            <a:r>
              <a:rPr lang="en-US" sz="60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Multiply the value</a:t>
            </a:r>
          </a:p>
          <a:p>
            <a:r>
              <a:rPr lang="en-US" sz="60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of this question</a:t>
            </a:r>
          </a:p>
          <a:p>
            <a:r>
              <a:rPr lang="en-US" sz="60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by two!</a:t>
            </a:r>
            <a:endParaRPr lang="en-US" sz="60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Action Button: Forward or Next 7">
            <a:hlinkClick r:id="rId3" action="ppaction://hlinksldjump" highlightClick="1">
              <a:snd r:embed="rId4" name="nyuk.wav"/>
            </a:hlinkClick>
          </p:cNvPr>
          <p:cNvSpPr/>
          <p:nvPr/>
        </p:nvSpPr>
        <p:spPr>
          <a:xfrm>
            <a:off x="1143000" y="4343400"/>
            <a:ext cx="1066800" cy="1066800"/>
          </a:xfrm>
          <a:prstGeom prst="actionButtonForwardNext">
            <a:avLst/>
          </a:prstGeom>
          <a:solidFill>
            <a:srgbClr val="FFFF00"/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>
    <p:sndAc>
      <p:stSnd>
        <p:snd r:embed="rId2" name="ENTRANCE.WAV"/>
      </p:stSnd>
    </p:sndAc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0"/>
            <a:ext cx="2438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The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Q’s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0" y="990600"/>
            <a:ext cx="2438400" cy="1066800"/>
          </a:xfrm>
          <a:prstGeom prst="roundRect">
            <a:avLst/>
          </a:prstGeom>
          <a:solidFill>
            <a:srgbClr val="FF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100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743200" y="457200"/>
            <a:ext cx="6096000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True or False?</a:t>
            </a:r>
          </a:p>
          <a:p>
            <a:endParaRPr lang="en-US" sz="2800" dirty="0" smtClean="0">
              <a:solidFill>
                <a:schemeClr val="bg1"/>
              </a:solidFill>
              <a:latin typeface="Bog Standard" pitchFamily="2" charset="0"/>
            </a:endParaRPr>
          </a:p>
          <a:p>
            <a:r>
              <a:rPr lang="en-US" sz="2800" dirty="0" smtClean="0">
                <a:solidFill>
                  <a:schemeClr val="bg1"/>
                </a:solidFill>
                <a:latin typeface="Bog Standard" pitchFamily="2" charset="0"/>
              </a:rPr>
              <a:t>The Holy Christian Church is made up of all people who want to be part of a congregation.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667000" y="3276600"/>
            <a:ext cx="6019800" cy="33393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500" dirty="0" smtClean="0">
                <a:solidFill>
                  <a:srgbClr val="FF6600"/>
                </a:solidFill>
                <a:effectLst>
                  <a:glow rad="139700">
                    <a:schemeClr val="bg1">
                      <a:alpha val="40000"/>
                    </a:schemeClr>
                  </a:glow>
                </a:effectLst>
                <a:latin typeface="Bog Standard" pitchFamily="2" charset="0"/>
              </a:rPr>
              <a:t>False</a:t>
            </a:r>
          </a:p>
          <a:p>
            <a:r>
              <a:rPr lang="en-US" sz="3200" dirty="0" smtClean="0">
                <a:solidFill>
                  <a:srgbClr val="FF6600"/>
                </a:solidFill>
                <a:effectLst>
                  <a:glow rad="139700">
                    <a:schemeClr val="bg1">
                      <a:alpha val="40000"/>
                    </a:schemeClr>
                  </a:glow>
                </a:effectLst>
                <a:latin typeface="Bog Standard" pitchFamily="2" charset="0"/>
              </a:rPr>
              <a:t>The true Church is made up only of believers in Jesus.</a:t>
            </a:r>
            <a:endParaRPr lang="en-US" sz="3200" dirty="0">
              <a:solidFill>
                <a:srgbClr val="FF6600"/>
              </a:solidFill>
              <a:effectLst>
                <a:glow rad="139700">
                  <a:schemeClr val="bg1"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685800" y="2286000"/>
            <a:ext cx="1066800" cy="1066800"/>
          </a:xfrm>
          <a:prstGeom prst="ellipse">
            <a:avLst/>
          </a:prstGeom>
          <a:solidFill>
            <a:srgbClr val="FF66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5400" dirty="0" smtClean="0">
                <a:latin typeface="Boring Lesson" pitchFamily="2" charset="0"/>
              </a:rPr>
              <a:t>a</a:t>
            </a:r>
            <a:endParaRPr lang="en-US" sz="5400" dirty="0">
              <a:latin typeface="Boring Lesson" pitchFamily="2" charset="0"/>
            </a:endParaRPr>
          </a:p>
        </p:txBody>
      </p:sp>
      <p:sp>
        <p:nvSpPr>
          <p:cNvPr id="11" name="Action Button: Back or Previous 10">
            <a:hlinkClick r:id="" action="ppaction://hlinkshowjump?jump=firstslide" highlightClick="1"/>
          </p:cNvPr>
          <p:cNvSpPr/>
          <p:nvPr/>
        </p:nvSpPr>
        <p:spPr>
          <a:xfrm>
            <a:off x="914400" y="5562600"/>
            <a:ext cx="533400" cy="457200"/>
          </a:xfrm>
          <a:prstGeom prst="actionButtonBackPrevious">
            <a:avLst/>
          </a:prstGeom>
          <a:solidFill>
            <a:srgbClr val="FF66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 build="allAtOnce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Lightning Bolt 4"/>
          <p:cNvSpPr/>
          <p:nvPr/>
        </p:nvSpPr>
        <p:spPr>
          <a:xfrm>
            <a:off x="914400" y="304800"/>
            <a:ext cx="7620000" cy="5867400"/>
          </a:xfrm>
          <a:prstGeom prst="lightningBolt">
            <a:avLst/>
          </a:prstGeom>
          <a:solidFill>
            <a:srgbClr val="FFFF00"/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1143000" y="685800"/>
            <a:ext cx="7067063" cy="47089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This is </a:t>
            </a:r>
            <a:r>
              <a:rPr lang="en-US" sz="6000" b="1" i="1" dirty="0" err="1" smtClean="0">
                <a:solidFill>
                  <a:srgbClr val="00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Risk</a:t>
            </a:r>
            <a:r>
              <a:rPr lang="en-US" sz="6000" b="1" i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IT</a:t>
            </a:r>
            <a:r>
              <a:rPr lang="en-US" sz="60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!</a:t>
            </a:r>
          </a:p>
          <a:p>
            <a:r>
              <a:rPr lang="en-US" sz="6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Add up your total</a:t>
            </a:r>
          </a:p>
          <a:p>
            <a:r>
              <a:rPr lang="en-US" sz="6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points and determine</a:t>
            </a:r>
          </a:p>
          <a:p>
            <a:r>
              <a:rPr lang="en-US" sz="6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how much you will</a:t>
            </a:r>
          </a:p>
          <a:p>
            <a:r>
              <a:rPr lang="en-US" sz="6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risk on this category:</a:t>
            </a:r>
            <a:endParaRPr lang="en-US" sz="6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362200" y="5334000"/>
            <a:ext cx="1880643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b="1" dirty="0" smtClean="0">
                <a:solidFill>
                  <a:srgbClr val="00FF00"/>
                </a:soli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Q238</a:t>
            </a:r>
            <a:endParaRPr lang="en-US" sz="6000" b="1" dirty="0">
              <a:solidFill>
                <a:srgbClr val="00FF00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6" name="Action Button: Forward or Next 5">
            <a:hlinkClick r:id="" action="ppaction://hlinkshowjump?jump=nextslide" highlightClick="1"/>
          </p:cNvPr>
          <p:cNvSpPr/>
          <p:nvPr/>
        </p:nvSpPr>
        <p:spPr>
          <a:xfrm>
            <a:off x="1295400" y="5486400"/>
            <a:ext cx="838200" cy="762000"/>
          </a:xfrm>
          <a:prstGeom prst="actionButtonForwardNext">
            <a:avLst/>
          </a:prstGeom>
          <a:solidFill>
            <a:srgbClr val="00FF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990600" y="1828800"/>
            <a:ext cx="81534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00FF00"/>
                </a:solidFill>
              </a:rPr>
              <a:t>“The Holy Christian Church is the communion</a:t>
            </a:r>
          </a:p>
          <a:p>
            <a:endParaRPr lang="en-US" sz="3200" b="1" dirty="0" smtClean="0">
              <a:solidFill>
                <a:srgbClr val="00FF00"/>
              </a:solidFill>
            </a:endParaRPr>
          </a:p>
          <a:p>
            <a:r>
              <a:rPr lang="en-US" sz="3200" b="1" dirty="0" smtClean="0">
                <a:solidFill>
                  <a:srgbClr val="00FF00"/>
                </a:solidFill>
              </a:rPr>
              <a:t>of ___________, that is, all _______________</a:t>
            </a:r>
          </a:p>
          <a:p>
            <a:endParaRPr lang="en-US" sz="3200" b="1" dirty="0" smtClean="0">
              <a:solidFill>
                <a:srgbClr val="00FF00"/>
              </a:solidFill>
            </a:endParaRPr>
          </a:p>
          <a:p>
            <a:r>
              <a:rPr lang="en-US" sz="3200" b="1" dirty="0" smtClean="0">
                <a:solidFill>
                  <a:srgbClr val="00FF00"/>
                </a:solidFill>
              </a:rPr>
              <a:t>in Christ . . . “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524000" y="2590800"/>
            <a:ext cx="2133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>
                <a:solidFill>
                  <a:schemeClr val="bg1"/>
                </a:solidFill>
                <a:effectLst>
                  <a:glow rad="139700">
                    <a:schemeClr val="accent5">
                      <a:lumMod val="20000"/>
                      <a:lumOff val="80000"/>
                      <a:alpha val="40000"/>
                    </a:schemeClr>
                  </a:glow>
                </a:effectLst>
                <a:latin typeface="Bog Standard" pitchFamily="2" charset="0"/>
              </a:rPr>
              <a:t>saints</a:t>
            </a:r>
            <a:endParaRPr lang="en-US" dirty="0" smtClean="0">
              <a:solidFill>
                <a:schemeClr val="bg1"/>
              </a:solidFill>
              <a:effectLst>
                <a:glow rad="139700">
                  <a:schemeClr val="accent5">
                    <a:lumMod val="20000"/>
                    <a:lumOff val="80000"/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  <p:sp>
        <p:nvSpPr>
          <p:cNvPr id="11" name="Oval 10"/>
          <p:cNvSpPr/>
          <p:nvPr/>
        </p:nvSpPr>
        <p:spPr>
          <a:xfrm>
            <a:off x="6324600" y="381000"/>
            <a:ext cx="1066800" cy="1066800"/>
          </a:xfrm>
          <a:prstGeom prst="ellipse">
            <a:avLst/>
          </a:prstGeom>
          <a:solidFill>
            <a:srgbClr val="00FF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oring Lesson" pitchFamily="2" charset="0"/>
              </a:rPr>
              <a:t>a</a:t>
            </a:r>
            <a:endParaRPr lang="en-US" sz="5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Boring Lesson" pitchFamily="2" charset="0"/>
            </a:endParaRPr>
          </a:p>
        </p:txBody>
      </p:sp>
      <p:sp>
        <p:nvSpPr>
          <p:cNvPr id="12" name="Action Button: Back or Previous 11">
            <a:hlinkClick r:id="" action="ppaction://hlinkshowjump?jump=firstslide" highlightClick="1">
              <a:snd r:embed="rId2" name="thtsall.wav"/>
            </a:hlinkClick>
          </p:cNvPr>
          <p:cNvSpPr/>
          <p:nvPr/>
        </p:nvSpPr>
        <p:spPr>
          <a:xfrm>
            <a:off x="7848600" y="5638800"/>
            <a:ext cx="990600" cy="990600"/>
          </a:xfrm>
          <a:prstGeom prst="actionButtonBackPrevious">
            <a:avLst/>
          </a:prstGeom>
          <a:solidFill>
            <a:srgbClr val="00FF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1295400" y="457200"/>
            <a:ext cx="1880643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b="1" dirty="0" smtClean="0">
                <a:solidFill>
                  <a:srgbClr val="00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Q238</a:t>
            </a:r>
            <a:endParaRPr lang="en-US" sz="6000" b="1" dirty="0">
              <a:solidFill>
                <a:srgbClr val="00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638800" y="2590800"/>
            <a:ext cx="3505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>
                <a:solidFill>
                  <a:schemeClr val="bg1"/>
                </a:solidFill>
                <a:effectLst>
                  <a:glow rad="139700">
                    <a:schemeClr val="accent5">
                      <a:lumMod val="20000"/>
                      <a:lumOff val="80000"/>
                      <a:alpha val="40000"/>
                    </a:schemeClr>
                  </a:glow>
                </a:effectLst>
                <a:latin typeface="Bog Standard" pitchFamily="2" charset="0"/>
              </a:rPr>
              <a:t>believers</a:t>
            </a:r>
            <a:endParaRPr lang="en-US" dirty="0" smtClean="0">
              <a:solidFill>
                <a:schemeClr val="bg1"/>
              </a:solidFill>
              <a:effectLst>
                <a:glow rad="139700">
                  <a:schemeClr val="accent5">
                    <a:lumMod val="20000"/>
                    <a:lumOff val="80000"/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1" grpId="0" build="allAtOnce" animBg="1"/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0"/>
            <a:ext cx="2438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The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Q’s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0" y="990600"/>
            <a:ext cx="2438400" cy="1066800"/>
          </a:xfrm>
          <a:prstGeom prst="roundRect">
            <a:avLst/>
          </a:prstGeom>
          <a:solidFill>
            <a:srgbClr val="FF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250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667001" y="990600"/>
            <a:ext cx="6477000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The Bible teaches that the Church began on the Day of:</a:t>
            </a:r>
          </a:p>
          <a:p>
            <a:endParaRPr lang="en-US" sz="3200" dirty="0" smtClean="0">
              <a:solidFill>
                <a:schemeClr val="bg1"/>
              </a:solidFill>
              <a:latin typeface="Bog Standard" pitchFamily="2" charset="0"/>
            </a:endParaRPr>
          </a:p>
          <a:p>
            <a:pPr marL="514350" indent="-514350">
              <a:buAutoNum type="alphaLcParenR"/>
            </a:pPr>
            <a:r>
              <a:rPr lang="en-US" sz="3000" dirty="0" smtClean="0">
                <a:solidFill>
                  <a:schemeClr val="bg1"/>
                </a:solidFill>
                <a:latin typeface="Bog Standard" pitchFamily="2" charset="0"/>
              </a:rPr>
              <a:t> Pentagon</a:t>
            </a:r>
          </a:p>
          <a:p>
            <a:pPr marL="514350" indent="-514350">
              <a:buAutoNum type="alphaLcParenR"/>
            </a:pPr>
            <a:r>
              <a:rPr lang="en-US" sz="3000" dirty="0" smtClean="0">
                <a:solidFill>
                  <a:schemeClr val="bg1"/>
                </a:solidFill>
                <a:latin typeface="Bog Standard" pitchFamily="2" charset="0"/>
              </a:rPr>
              <a:t> Pentecost</a:t>
            </a:r>
          </a:p>
          <a:p>
            <a:pPr marL="514350" indent="-514350">
              <a:buAutoNum type="alphaLcParenR"/>
            </a:pPr>
            <a:r>
              <a:rPr lang="en-US" sz="3000" dirty="0" smtClean="0">
                <a:solidFill>
                  <a:schemeClr val="bg1"/>
                </a:solidFill>
                <a:latin typeface="Bog Standard" pitchFamily="2" charset="0"/>
              </a:rPr>
              <a:t> </a:t>
            </a:r>
            <a:r>
              <a:rPr lang="en-US" sz="3000" dirty="0" err="1" smtClean="0">
                <a:solidFill>
                  <a:schemeClr val="bg1"/>
                </a:solidFill>
                <a:latin typeface="Bog Standard" pitchFamily="2" charset="0"/>
              </a:rPr>
              <a:t>Pentathalon</a:t>
            </a:r>
            <a:endParaRPr lang="en-US" sz="3000" dirty="0" smtClean="0">
              <a:solidFill>
                <a:schemeClr val="bg1"/>
              </a:solidFill>
              <a:latin typeface="Bog Standard" pitchFamily="2" charset="0"/>
            </a:endParaRPr>
          </a:p>
          <a:p>
            <a:pPr marL="514350" indent="-514350">
              <a:buAutoNum type="alphaLcParenR"/>
            </a:pPr>
            <a:r>
              <a:rPr lang="en-US" sz="3000" dirty="0" smtClean="0">
                <a:solidFill>
                  <a:schemeClr val="bg1"/>
                </a:solidFill>
                <a:latin typeface="Bog Standard" pitchFamily="2" charset="0"/>
              </a:rPr>
              <a:t> Pentium</a:t>
            </a:r>
          </a:p>
          <a:p>
            <a:pPr marL="514350" indent="-514350">
              <a:buAutoNum type="alphaLcParenR"/>
            </a:pPr>
            <a:endParaRPr lang="en-US" sz="3200" dirty="0" smtClean="0">
              <a:solidFill>
                <a:schemeClr val="bg1"/>
              </a:solidFill>
              <a:latin typeface="Bog Standard" pitchFamily="2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28600" y="3657600"/>
            <a:ext cx="1981200" cy="2646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600" dirty="0" smtClean="0">
                <a:solidFill>
                  <a:srgbClr val="FF6600"/>
                </a:solidFill>
                <a:effectLst>
                  <a:glow rad="139700">
                    <a:schemeClr val="bg1">
                      <a:alpha val="40000"/>
                    </a:schemeClr>
                  </a:glow>
                </a:effectLst>
                <a:latin typeface="Bog Standard" pitchFamily="2" charset="0"/>
              </a:rPr>
              <a:t>B</a:t>
            </a:r>
            <a:endParaRPr lang="en-US" sz="1600" dirty="0">
              <a:solidFill>
                <a:srgbClr val="FF6600"/>
              </a:solidFill>
              <a:effectLst>
                <a:glow rad="139700">
                  <a:schemeClr val="bg1"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685800" y="2286000"/>
            <a:ext cx="1066800" cy="1066800"/>
          </a:xfrm>
          <a:prstGeom prst="ellipse">
            <a:avLst/>
          </a:prstGeom>
          <a:solidFill>
            <a:srgbClr val="FF66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5400" dirty="0" smtClean="0">
                <a:latin typeface="Boring Lesson" pitchFamily="2" charset="0"/>
              </a:rPr>
              <a:t>a</a:t>
            </a:r>
            <a:endParaRPr lang="en-US" sz="5400" dirty="0">
              <a:latin typeface="Boring Lesson" pitchFamily="2" charset="0"/>
            </a:endParaRPr>
          </a:p>
        </p:txBody>
      </p:sp>
      <p:sp>
        <p:nvSpPr>
          <p:cNvPr id="11" name="Action Button: Back or Previous 10">
            <a:hlinkClick r:id="" action="ppaction://hlinkshowjump?jump=firstslide" highlightClick="1"/>
          </p:cNvPr>
          <p:cNvSpPr/>
          <p:nvPr/>
        </p:nvSpPr>
        <p:spPr>
          <a:xfrm>
            <a:off x="7924800" y="5867400"/>
            <a:ext cx="533400" cy="457200"/>
          </a:xfrm>
          <a:prstGeom prst="actionButtonBackPrevious">
            <a:avLst/>
          </a:prstGeom>
          <a:solidFill>
            <a:srgbClr val="FF66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 build="allAtOnce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0"/>
            <a:ext cx="2438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The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Q’s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0" y="990600"/>
            <a:ext cx="2438400" cy="1066800"/>
          </a:xfrm>
          <a:prstGeom prst="roundRect">
            <a:avLst/>
          </a:prstGeom>
          <a:solidFill>
            <a:srgbClr val="FF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500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590800" y="2286000"/>
            <a:ext cx="655320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dirty="0" smtClean="0">
                <a:solidFill>
                  <a:schemeClr val="bg1"/>
                </a:solidFill>
                <a:latin typeface="Bog Standard" pitchFamily="2" charset="0"/>
              </a:rPr>
              <a:t>The Holy Christian Church is</a:t>
            </a:r>
          </a:p>
          <a:p>
            <a:endParaRPr lang="en-US" sz="3000" dirty="0" smtClean="0">
              <a:solidFill>
                <a:schemeClr val="bg1"/>
              </a:solidFill>
              <a:latin typeface="Bog Standard" pitchFamily="2" charset="0"/>
            </a:endParaRPr>
          </a:p>
          <a:p>
            <a:r>
              <a:rPr lang="en-US" sz="3000" dirty="0" smtClean="0">
                <a:solidFill>
                  <a:schemeClr val="bg1"/>
                </a:solidFill>
                <a:latin typeface="Bog Standard" pitchFamily="2" charset="0"/>
              </a:rPr>
              <a:t>the __________________ of </a:t>
            </a:r>
          </a:p>
          <a:p>
            <a:endParaRPr lang="en-US" sz="3000" dirty="0" smtClean="0">
              <a:solidFill>
                <a:schemeClr val="bg1"/>
              </a:solidFill>
              <a:latin typeface="Bog Standard" pitchFamily="2" charset="0"/>
            </a:endParaRPr>
          </a:p>
          <a:p>
            <a:r>
              <a:rPr lang="en-US" sz="3000" dirty="0" smtClean="0">
                <a:solidFill>
                  <a:schemeClr val="bg1"/>
                </a:solidFill>
                <a:latin typeface="Bog Standard" pitchFamily="2" charset="0"/>
              </a:rPr>
              <a:t>saints.</a:t>
            </a:r>
            <a:endParaRPr lang="en-US" sz="3200" dirty="0" smtClean="0">
              <a:solidFill>
                <a:schemeClr val="bg1"/>
              </a:solidFill>
              <a:latin typeface="Bog Standard" pitchFamily="2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429000" y="2971800"/>
            <a:ext cx="4191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>
                <a:solidFill>
                  <a:srgbClr val="FF6600"/>
                </a:solidFill>
                <a:effectLst>
                  <a:glow rad="139700">
                    <a:schemeClr val="bg1">
                      <a:alpha val="40000"/>
                    </a:schemeClr>
                  </a:glow>
                </a:effectLst>
                <a:latin typeface="Bog Standard" pitchFamily="2" charset="0"/>
              </a:rPr>
              <a:t>communion</a:t>
            </a:r>
            <a:endParaRPr lang="en-US" sz="3600" dirty="0" smtClean="0">
              <a:solidFill>
                <a:srgbClr val="FF6600"/>
              </a:solidFill>
              <a:effectLst>
                <a:glow rad="139700">
                  <a:schemeClr val="bg1"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685800" y="2286000"/>
            <a:ext cx="1066800" cy="1066800"/>
          </a:xfrm>
          <a:prstGeom prst="ellipse">
            <a:avLst/>
          </a:prstGeom>
          <a:solidFill>
            <a:srgbClr val="FF66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5400" dirty="0" smtClean="0">
                <a:latin typeface="Boring Lesson" pitchFamily="2" charset="0"/>
              </a:rPr>
              <a:t>a</a:t>
            </a:r>
            <a:endParaRPr lang="en-US" sz="5400" dirty="0">
              <a:latin typeface="Boring Lesson" pitchFamily="2" charset="0"/>
            </a:endParaRPr>
          </a:p>
        </p:txBody>
      </p:sp>
      <p:sp>
        <p:nvSpPr>
          <p:cNvPr id="11" name="Action Button: Back or Previous 10">
            <a:hlinkClick r:id="" action="ppaction://hlinkshowjump?jump=firstslide" highlightClick="1"/>
          </p:cNvPr>
          <p:cNvSpPr/>
          <p:nvPr/>
        </p:nvSpPr>
        <p:spPr>
          <a:xfrm>
            <a:off x="7696200" y="5638800"/>
            <a:ext cx="762000" cy="685800"/>
          </a:xfrm>
          <a:prstGeom prst="actionButtonBackPrevious">
            <a:avLst/>
          </a:prstGeom>
          <a:solidFill>
            <a:srgbClr val="FF66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Oval 14"/>
          <p:cNvSpPr/>
          <p:nvPr/>
        </p:nvSpPr>
        <p:spPr>
          <a:xfrm>
            <a:off x="3733800" y="762000"/>
            <a:ext cx="3962400" cy="1066800"/>
          </a:xfrm>
          <a:prstGeom prst="ellipse">
            <a:avLst/>
          </a:prstGeom>
          <a:solidFill>
            <a:srgbClr val="FF66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4000" dirty="0" smtClean="0">
                <a:latin typeface="Boring Lesson" pitchFamily="2" charset="0"/>
              </a:rPr>
              <a:t>Q238</a:t>
            </a:r>
            <a:endParaRPr lang="en-US" sz="4000" dirty="0">
              <a:latin typeface="Boring Lesson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 uiExpand="1" build="allAtOnce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0"/>
            <a:ext cx="2438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The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Q’s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0" y="990600"/>
            <a:ext cx="2438400" cy="1066800"/>
          </a:xfrm>
          <a:prstGeom prst="roundRect">
            <a:avLst/>
          </a:prstGeom>
          <a:solidFill>
            <a:srgbClr val="FF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1000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95600" y="1676400"/>
            <a:ext cx="6248400" cy="35086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Is the Church visible or invisible?</a:t>
            </a:r>
          </a:p>
          <a:p>
            <a:endParaRPr lang="en-US" sz="1000" dirty="0" smtClean="0">
              <a:solidFill>
                <a:schemeClr val="bg1"/>
              </a:solidFill>
              <a:latin typeface="Bog Standard" pitchFamily="2" charset="0"/>
            </a:endParaRPr>
          </a:p>
          <a:p>
            <a:pPr marL="520700" indent="-520700">
              <a:buFont typeface="+mj-lt"/>
              <a:buAutoNum type="alphaLcParenR"/>
            </a:pPr>
            <a:r>
              <a:rPr lang="en-US" sz="2800" dirty="0" smtClean="0">
                <a:solidFill>
                  <a:schemeClr val="bg1"/>
                </a:solidFill>
                <a:latin typeface="Bog Standard" pitchFamily="2" charset="0"/>
              </a:rPr>
              <a:t>Visible</a:t>
            </a:r>
          </a:p>
          <a:p>
            <a:pPr marL="520700" indent="-520700">
              <a:buFont typeface="+mj-lt"/>
              <a:buAutoNum type="alphaLcParenR"/>
            </a:pPr>
            <a:r>
              <a:rPr lang="en-US" sz="2800" dirty="0" smtClean="0">
                <a:solidFill>
                  <a:schemeClr val="bg1"/>
                </a:solidFill>
                <a:latin typeface="Bog Standard" pitchFamily="2" charset="0"/>
              </a:rPr>
              <a:t>Invisible</a:t>
            </a:r>
          </a:p>
          <a:p>
            <a:pPr marL="520700" indent="-520700">
              <a:buFont typeface="+mj-lt"/>
              <a:buAutoNum type="alphaLcParenR"/>
            </a:pPr>
            <a:r>
              <a:rPr lang="en-US" sz="2800" dirty="0" smtClean="0">
                <a:solidFill>
                  <a:schemeClr val="bg1"/>
                </a:solidFill>
                <a:latin typeface="Bog Standard" pitchFamily="2" charset="0"/>
              </a:rPr>
              <a:t>Both</a:t>
            </a:r>
          </a:p>
          <a:p>
            <a:pPr marL="520700" indent="-520700">
              <a:buFont typeface="+mj-lt"/>
              <a:buAutoNum type="alphaLcParenR"/>
            </a:pPr>
            <a:r>
              <a:rPr lang="en-US" sz="2800" dirty="0" smtClean="0">
                <a:solidFill>
                  <a:schemeClr val="bg1"/>
                </a:solidFill>
                <a:latin typeface="Bog Standard" pitchFamily="2" charset="0"/>
              </a:rPr>
              <a:t>Neither</a:t>
            </a:r>
          </a:p>
          <a:p>
            <a:pPr marL="520700" indent="-520700">
              <a:buFont typeface="+mj-lt"/>
              <a:buAutoNum type="alphaLcParenR"/>
            </a:pPr>
            <a:r>
              <a:rPr lang="en-US" sz="2800" dirty="0" smtClean="0">
                <a:solidFill>
                  <a:schemeClr val="bg1"/>
                </a:solidFill>
                <a:latin typeface="Bog Standard" pitchFamily="2" charset="0"/>
              </a:rPr>
              <a:t>Maybe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33400" y="3810000"/>
            <a:ext cx="1295400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500" dirty="0" smtClean="0">
                <a:solidFill>
                  <a:srgbClr val="FF6600"/>
                </a:solidFill>
                <a:effectLst>
                  <a:glow rad="139700">
                    <a:schemeClr val="bg1">
                      <a:alpha val="40000"/>
                    </a:schemeClr>
                  </a:glow>
                </a:effectLst>
                <a:latin typeface="Bog Standard" pitchFamily="2" charset="0"/>
              </a:rPr>
              <a:t>C</a:t>
            </a:r>
            <a:endParaRPr lang="en-US" sz="3200" dirty="0">
              <a:solidFill>
                <a:srgbClr val="FF6600"/>
              </a:solidFill>
              <a:effectLst>
                <a:glow rad="139700">
                  <a:schemeClr val="bg1"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685800" y="2286000"/>
            <a:ext cx="1066800" cy="1066800"/>
          </a:xfrm>
          <a:prstGeom prst="ellipse">
            <a:avLst/>
          </a:prstGeom>
          <a:solidFill>
            <a:srgbClr val="FF66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5400" dirty="0" smtClean="0">
                <a:latin typeface="Boring Lesson" pitchFamily="2" charset="0"/>
              </a:rPr>
              <a:t>a</a:t>
            </a:r>
            <a:endParaRPr lang="en-US" sz="5400" dirty="0">
              <a:latin typeface="Boring Lesson" pitchFamily="2" charset="0"/>
            </a:endParaRPr>
          </a:p>
        </p:txBody>
      </p:sp>
      <p:sp>
        <p:nvSpPr>
          <p:cNvPr id="11" name="Action Button: Back or Previous 10">
            <a:hlinkClick r:id="" action="ppaction://hlinkshowjump?jump=firstslide" highlightClick="1"/>
          </p:cNvPr>
          <p:cNvSpPr/>
          <p:nvPr/>
        </p:nvSpPr>
        <p:spPr>
          <a:xfrm>
            <a:off x="7924800" y="5867400"/>
            <a:ext cx="533400" cy="457200"/>
          </a:xfrm>
          <a:prstGeom prst="actionButtonBackPrevious">
            <a:avLst/>
          </a:prstGeom>
          <a:solidFill>
            <a:srgbClr val="FF66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 build="allAtOnce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0"/>
            <a:ext cx="2438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The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Lesson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0" y="990600"/>
            <a:ext cx="2438400" cy="1066800"/>
          </a:xfrm>
          <a:prstGeom prst="roundRect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100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971800" y="304800"/>
            <a:ext cx="5943600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Which book in the Bible records the story of the ‘birth of the Church’?</a:t>
            </a:r>
          </a:p>
          <a:p>
            <a:endParaRPr lang="en-US" sz="1200" dirty="0" smtClean="0">
              <a:solidFill>
                <a:schemeClr val="bg1"/>
              </a:solidFill>
              <a:latin typeface="Bog Standard" pitchFamily="2" charset="0"/>
            </a:endParaRPr>
          </a:p>
          <a:p>
            <a:pPr marL="742950" indent="-742950">
              <a:buAutoNum type="alphaLcParenR"/>
            </a:pPr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Genesis</a:t>
            </a:r>
          </a:p>
          <a:p>
            <a:pPr marL="742950" indent="-742950">
              <a:buAutoNum type="alphaLcParenR"/>
            </a:pPr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John</a:t>
            </a:r>
          </a:p>
          <a:p>
            <a:pPr marL="742950" indent="-742950">
              <a:buAutoNum type="alphaLcParenR"/>
            </a:pPr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Romans</a:t>
            </a:r>
          </a:p>
          <a:p>
            <a:pPr marL="742950" indent="-742950">
              <a:buAutoNum type="alphaLcParenR"/>
            </a:pPr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Exodus</a:t>
            </a:r>
          </a:p>
          <a:p>
            <a:pPr marL="742950" indent="-742950">
              <a:buAutoNum type="alphaLcParenR"/>
            </a:pPr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Acts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0" y="3581400"/>
            <a:ext cx="2514600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500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typeface="Bog Standard" pitchFamily="2" charset="0"/>
              </a:rPr>
              <a:t>E</a:t>
            </a:r>
            <a:endParaRPr lang="en-US" sz="3200" dirty="0">
              <a:solidFill>
                <a:schemeClr val="tx2">
                  <a:lumMod val="60000"/>
                  <a:lumOff val="40000"/>
                </a:schemeClr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685800" y="2286000"/>
            <a:ext cx="1066800" cy="1066800"/>
          </a:xfrm>
          <a:prstGeom prst="ellipse">
            <a:avLst/>
          </a:prstGeom>
          <a:solidFill>
            <a:srgbClr val="0000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5400" dirty="0" smtClean="0">
                <a:latin typeface="Boring Lesson" pitchFamily="2" charset="0"/>
              </a:rPr>
              <a:t>a</a:t>
            </a:r>
            <a:endParaRPr lang="en-US" sz="5400" dirty="0">
              <a:latin typeface="Boring Lesson" pitchFamily="2" charset="0"/>
            </a:endParaRPr>
          </a:p>
        </p:txBody>
      </p:sp>
      <p:sp>
        <p:nvSpPr>
          <p:cNvPr id="11" name="Action Button: Back or Previous 10">
            <a:hlinkClick r:id="" action="ppaction://hlinkshowjump?jump=firstslide" highlightClick="1"/>
          </p:cNvPr>
          <p:cNvSpPr/>
          <p:nvPr/>
        </p:nvSpPr>
        <p:spPr>
          <a:xfrm>
            <a:off x="7924800" y="5867400"/>
            <a:ext cx="533400" cy="457200"/>
          </a:xfrm>
          <a:prstGeom prst="actionButtonBackPrevious">
            <a:avLst/>
          </a:prstGeom>
          <a:solidFill>
            <a:srgbClr val="0000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 build="allAtOnce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0"/>
            <a:ext cx="2438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The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Lesson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0" y="990600"/>
            <a:ext cx="2438400" cy="1066800"/>
          </a:xfrm>
          <a:prstGeom prst="roundRect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250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19400" y="457200"/>
            <a:ext cx="6096000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What is the Church compared to in our lesson?</a:t>
            </a:r>
          </a:p>
          <a:p>
            <a:endParaRPr lang="en-US" sz="3600" dirty="0" smtClean="0">
              <a:solidFill>
                <a:schemeClr val="bg1"/>
              </a:solidFill>
              <a:latin typeface="Bog Standard" pitchFamily="2" charset="0"/>
            </a:endParaRPr>
          </a:p>
          <a:p>
            <a:pPr marL="742950" indent="-742950">
              <a:buAutoNum type="alphaLcParenR"/>
            </a:pPr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A building</a:t>
            </a:r>
          </a:p>
          <a:p>
            <a:pPr marL="742950" indent="-742950">
              <a:buAutoNum type="alphaLcParenR"/>
            </a:pPr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A body</a:t>
            </a:r>
          </a:p>
          <a:p>
            <a:pPr marL="742950" indent="-742950">
              <a:buAutoNum type="alphaLcParenR"/>
            </a:pPr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An organization</a:t>
            </a:r>
          </a:p>
          <a:p>
            <a:pPr marL="742950" indent="-742950">
              <a:buAutoNum type="alphaLcParenR"/>
            </a:pPr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A concept</a:t>
            </a:r>
          </a:p>
          <a:p>
            <a:pPr marL="742950" indent="-742950">
              <a:buAutoNum type="alphaLcParenR"/>
            </a:pPr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A presence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33400" y="3886200"/>
            <a:ext cx="1371600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500" dirty="0" smtClean="0">
                <a:solidFill>
                  <a:srgbClr val="0000FF"/>
                </a:solidFill>
                <a:effectLst>
                  <a:glow rad="139700">
                    <a:schemeClr val="accent5">
                      <a:lumMod val="20000"/>
                      <a:lumOff val="80000"/>
                      <a:alpha val="40000"/>
                    </a:schemeClr>
                  </a:glow>
                </a:effectLst>
                <a:latin typeface="Bog Standard" pitchFamily="2" charset="0"/>
              </a:rPr>
              <a:t>B</a:t>
            </a:r>
            <a:endParaRPr lang="en-US" sz="500" dirty="0">
              <a:solidFill>
                <a:srgbClr val="0000FF"/>
              </a:solidFill>
              <a:effectLst>
                <a:glow rad="139700">
                  <a:schemeClr val="accent5">
                    <a:lumMod val="20000"/>
                    <a:lumOff val="80000"/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685800" y="2286000"/>
            <a:ext cx="1066800" cy="1066800"/>
          </a:xfrm>
          <a:prstGeom prst="ellipse">
            <a:avLst/>
          </a:prstGeom>
          <a:solidFill>
            <a:srgbClr val="0000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5400" dirty="0" smtClean="0">
                <a:latin typeface="Boring Lesson" pitchFamily="2" charset="0"/>
              </a:rPr>
              <a:t>a</a:t>
            </a:r>
            <a:endParaRPr lang="en-US" sz="5400" dirty="0">
              <a:latin typeface="Boring Lesson" pitchFamily="2" charset="0"/>
            </a:endParaRPr>
          </a:p>
        </p:txBody>
      </p:sp>
      <p:sp>
        <p:nvSpPr>
          <p:cNvPr id="11" name="Action Button: Back or Previous 10">
            <a:hlinkClick r:id="" action="ppaction://hlinkshowjump?jump=firstslide" highlightClick="1"/>
          </p:cNvPr>
          <p:cNvSpPr/>
          <p:nvPr/>
        </p:nvSpPr>
        <p:spPr>
          <a:xfrm>
            <a:off x="7924800" y="5867400"/>
            <a:ext cx="533400" cy="457200"/>
          </a:xfrm>
          <a:prstGeom prst="actionButtonBackPrevious">
            <a:avLst/>
          </a:prstGeom>
          <a:solidFill>
            <a:srgbClr val="0000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 build="allAtOnce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0"/>
            <a:ext cx="2438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The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Lesson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0" y="990600"/>
            <a:ext cx="2438400" cy="1066800"/>
          </a:xfrm>
          <a:prstGeom prst="roundRect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500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685800" y="2286000"/>
            <a:ext cx="1066800" cy="1066800"/>
          </a:xfrm>
          <a:prstGeom prst="ellipse">
            <a:avLst/>
          </a:prstGeom>
          <a:solidFill>
            <a:srgbClr val="0000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5400" dirty="0" smtClean="0">
                <a:latin typeface="Boring Lesson" pitchFamily="2" charset="0"/>
              </a:rPr>
              <a:t>a</a:t>
            </a:r>
            <a:endParaRPr lang="en-US" sz="5400" dirty="0">
              <a:latin typeface="Boring Lesson" pitchFamily="2" charset="0"/>
            </a:endParaRPr>
          </a:p>
        </p:txBody>
      </p:sp>
      <p:sp>
        <p:nvSpPr>
          <p:cNvPr id="11" name="Action Button: Back or Previous 10">
            <a:hlinkClick r:id="" action="ppaction://hlinkshowjump?jump=firstslide" highlightClick="1"/>
          </p:cNvPr>
          <p:cNvSpPr/>
          <p:nvPr/>
        </p:nvSpPr>
        <p:spPr>
          <a:xfrm>
            <a:off x="7924800" y="5867400"/>
            <a:ext cx="533400" cy="457200"/>
          </a:xfrm>
          <a:prstGeom prst="actionButtonBackPrevious">
            <a:avLst/>
          </a:prstGeom>
          <a:solidFill>
            <a:srgbClr val="0000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2667000" y="1143000"/>
            <a:ext cx="647700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Which “church” requires membership in order to vote at an annual meeting?</a:t>
            </a:r>
          </a:p>
          <a:p>
            <a:endParaRPr lang="en-US" sz="3600" dirty="0" smtClean="0">
              <a:solidFill>
                <a:schemeClr val="bg1"/>
              </a:solidFill>
              <a:latin typeface="Bog Standard" pitchFamily="2" charset="0"/>
            </a:endParaRPr>
          </a:p>
          <a:p>
            <a:pPr marL="742950" indent="-742950">
              <a:buAutoNum type="alphaLcParenR"/>
            </a:pPr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The Visible Church</a:t>
            </a:r>
          </a:p>
          <a:p>
            <a:pPr marL="742950" indent="-742950">
              <a:buAutoNum type="alphaLcParenR"/>
            </a:pPr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The Invisible Church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57200" y="3657600"/>
            <a:ext cx="1524000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800" dirty="0" smtClean="0">
                <a:ln>
                  <a:solidFill>
                    <a:schemeClr val="bg1"/>
                  </a:solidFill>
                </a:ln>
                <a:solidFill>
                  <a:srgbClr val="0000FF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g Standard" pitchFamily="2" charset="0"/>
              </a:rPr>
              <a:t>A</a:t>
            </a:r>
            <a:endParaRPr lang="en-US" sz="1200" u="sng" dirty="0">
              <a:ln>
                <a:solidFill>
                  <a:schemeClr val="bg1"/>
                </a:solidFill>
              </a:ln>
              <a:solidFill>
                <a:srgbClr val="00FF00"/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g Standard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allAtOnce" animBg="1"/>
      <p:bldP spid="1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0"/>
            <a:ext cx="2438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The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Lesson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0" y="990600"/>
            <a:ext cx="2438400" cy="1066800"/>
          </a:xfrm>
          <a:prstGeom prst="roundRect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1000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667000" y="381000"/>
            <a:ext cx="6019800" cy="52398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To be a member of the invisible church you must:</a:t>
            </a:r>
          </a:p>
          <a:p>
            <a:endParaRPr lang="en-US" sz="1050" dirty="0" smtClean="0">
              <a:solidFill>
                <a:schemeClr val="bg1"/>
              </a:solidFill>
              <a:latin typeface="Bog Standard" pitchFamily="2" charset="0"/>
            </a:endParaRPr>
          </a:p>
          <a:p>
            <a:pPr marL="742950" indent="-742950">
              <a:buAutoNum type="alphaLcParenR"/>
            </a:pPr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Believe in Jesus</a:t>
            </a:r>
          </a:p>
          <a:p>
            <a:pPr marL="742950" indent="-742950">
              <a:buAutoNum type="alphaLcParenR"/>
            </a:pPr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Believe and join a local congregation</a:t>
            </a:r>
          </a:p>
          <a:p>
            <a:pPr marL="742950" indent="-742950">
              <a:buAutoNum type="alphaLcParenR"/>
            </a:pPr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Join a local congregation</a:t>
            </a:r>
          </a:p>
          <a:p>
            <a:pPr marL="742950" indent="-742950">
              <a:buAutoNum type="alphaLcParenR"/>
            </a:pPr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Go to seminary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33400" y="3810000"/>
            <a:ext cx="1295400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500" dirty="0" smtClean="0">
                <a:ln>
                  <a:solidFill>
                    <a:schemeClr val="bg1"/>
                  </a:solidFill>
                </a:ln>
                <a:solidFill>
                  <a:schemeClr val="accent1"/>
                </a:solidFill>
                <a:effectLst>
                  <a:glow rad="139700">
                    <a:schemeClr val="accent5">
                      <a:lumMod val="20000"/>
                      <a:lumOff val="80000"/>
                      <a:alpha val="40000"/>
                    </a:schemeClr>
                  </a:glow>
                </a:effectLst>
                <a:latin typeface="Bog Standard" pitchFamily="2" charset="0"/>
              </a:rPr>
              <a:t>A</a:t>
            </a:r>
            <a:endParaRPr lang="en-US" sz="3600" dirty="0" smtClean="0">
              <a:ln>
                <a:solidFill>
                  <a:schemeClr val="bg1"/>
                </a:solidFill>
              </a:ln>
              <a:solidFill>
                <a:schemeClr val="accent1"/>
              </a:solidFill>
              <a:effectLst>
                <a:glow rad="139700">
                  <a:schemeClr val="accent5">
                    <a:lumMod val="20000"/>
                    <a:lumOff val="80000"/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685800" y="2286000"/>
            <a:ext cx="1066800" cy="1066800"/>
          </a:xfrm>
          <a:prstGeom prst="ellipse">
            <a:avLst/>
          </a:prstGeom>
          <a:solidFill>
            <a:srgbClr val="0000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5400" dirty="0" smtClean="0">
                <a:latin typeface="Boring Lesson" pitchFamily="2" charset="0"/>
              </a:rPr>
              <a:t>a</a:t>
            </a:r>
            <a:endParaRPr lang="en-US" sz="5400" dirty="0">
              <a:latin typeface="Boring Lesson" pitchFamily="2" charset="0"/>
            </a:endParaRPr>
          </a:p>
        </p:txBody>
      </p:sp>
      <p:sp>
        <p:nvSpPr>
          <p:cNvPr id="11" name="Action Button: Back or Previous 10">
            <a:hlinkClick r:id="" action="ppaction://hlinkshowjump?jump=firstslide" highlightClick="1"/>
          </p:cNvPr>
          <p:cNvSpPr/>
          <p:nvPr/>
        </p:nvSpPr>
        <p:spPr>
          <a:xfrm>
            <a:off x="8229600" y="6096000"/>
            <a:ext cx="533400" cy="457200"/>
          </a:xfrm>
          <a:prstGeom prst="actionButtonBackPrevious">
            <a:avLst/>
          </a:prstGeom>
          <a:solidFill>
            <a:srgbClr val="0000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 build="allAtOnce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1705</TotalTime>
  <Words>533</Words>
  <Application>Microsoft Office PowerPoint</Application>
  <PresentationFormat>On-screen Show (4:3)</PresentationFormat>
  <Paragraphs>237</Paragraphs>
  <Slides>21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Bruce G Stumbo</dc:creator>
  <cp:lastModifiedBy>Bruce</cp:lastModifiedBy>
  <cp:revision>354</cp:revision>
  <dcterms:created xsi:type="dcterms:W3CDTF">2008-10-17T16:50:40Z</dcterms:created>
  <dcterms:modified xsi:type="dcterms:W3CDTF">2011-11-09T22:08:46Z</dcterms:modified>
</cp:coreProperties>
</file>