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18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116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12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0772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71800" y="304800"/>
            <a:ext cx="5468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6:9-11</a:t>
            </a:r>
          </a:p>
          <a:p>
            <a:pPr algn="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6:19-20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90800" y="1676400"/>
            <a:ext cx="5958682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will </a:t>
            </a:r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not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inherit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kingdom of God?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Sinners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Wayward ones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Wanderers from truth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wicked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unconfirmed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352800"/>
            <a:ext cx="2362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1524000"/>
            <a:ext cx="624882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was NOT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the list of people who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will not inherit God’s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kingdom in this passage?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Idolaters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Drunkards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Homosexuals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Greedy people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Thieves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Sanctified sinners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381000"/>
            <a:ext cx="5468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6:9-11</a:t>
            </a:r>
          </a:p>
          <a:p>
            <a:pPr algn="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and 6:19-20</a:t>
            </a: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90600" y="61722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429000" y="457200"/>
            <a:ext cx="48846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1 Corinthians 6:9-11</a:t>
            </a:r>
          </a:p>
          <a:p>
            <a:pPr algn="r"/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and 6:19-20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1828800"/>
            <a:ext cx="609493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Unscramble these key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words from this passage: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kewdci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deergy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 </a:t>
            </a:r>
            <a:r>
              <a:rPr lang="en-US" sz="3200" dirty="0" err="1" smtClean="0">
                <a:solidFill>
                  <a:schemeClr val="bg1"/>
                </a:solidFill>
                <a:latin typeface="Bog Standard" pitchFamily="2" charset="0"/>
              </a:rPr>
              <a:t>pleemt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4419600"/>
            <a:ext cx="6301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Bog Standard" pitchFamily="2" charset="0"/>
              </a:rPr>
              <a:t>wicked   greedy  temple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603" y="2590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body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90603" y="2133600"/>
            <a:ext cx="65533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 you not know that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your ________is a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temple of the ________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__________, who is in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you, whom you have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received from ________?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6600" y="1143000"/>
            <a:ext cx="4924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Corinthians 6:19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9203" y="37338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Spirit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203" y="32004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Holy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4403" y="48006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200" b="1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609600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Furniture!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953000"/>
            <a:ext cx="792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 - it’s a sofa!  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624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would you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most likely find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chesterfield?</a:t>
            </a:r>
          </a:p>
          <a:p>
            <a:pPr marL="742950" indent="-742950" algn="ctr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bathroom</a:t>
            </a:r>
          </a:p>
          <a:p>
            <a:pPr marL="742950" indent="-742950" algn="ctr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bedroom</a:t>
            </a:r>
          </a:p>
          <a:p>
            <a:pPr marL="742950" indent="-742950" algn="ctr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living 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76600" y="1295400"/>
            <a:ext cx="5867400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commode would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probably NOT be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found in: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bedroom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kitchen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living room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bathroom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581400"/>
            <a:ext cx="2514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0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609600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Furniture!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5638800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look it up!!</a:t>
            </a:r>
            <a:endParaRPr lang="en-US" sz="14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2667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199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295400"/>
            <a:ext cx="6248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Where would you find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spindles and balusters,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Stairway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Kitchen cupboard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Bedroom window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Bathroom floor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Television cabinet</a:t>
            </a:r>
          </a:p>
          <a:p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7200"/>
            <a:ext cx="238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Furniture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4495800"/>
            <a:ext cx="396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matte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24200" y="14478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What’s the stuff called that usually surrounds a picture and the frame surrounds that?</a:t>
            </a:r>
          </a:p>
          <a:p>
            <a:pPr marL="742950" indent="-742950">
              <a:buAutoNum type="alphaLcParenR"/>
            </a:pP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457200"/>
            <a:ext cx="2385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Furniture</a:t>
            </a:r>
          </a:p>
          <a:p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Sixth Commandment basically tells us that all sexuality is sinful.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5181600"/>
            <a:ext cx="38908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6</a:t>
            </a:r>
            <a:r>
              <a:rPr lang="en-US" sz="8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4384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T or F: 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Adultery is about sexual sin for people who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are married. If people are not married, and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they are of age (like, over 21) this command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does not apply.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51816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2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38800" y="9906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0"/>
            <a:ext cx="42627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6</a:t>
            </a:r>
            <a:r>
              <a:rPr lang="en-US" sz="8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81000"/>
            <a:ext cx="5971507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Fill in the blanks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From Q75: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Marriage is a ________-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 union of one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man and one woman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agree to enter into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this relationship and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promise to _______ for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and be faithful to each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other.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7000" y="16002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life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0960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21336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long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4114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care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828800"/>
            <a:ext cx="6248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 husband and wife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should consider their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spouse to be what?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gift from God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helper from God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An assistant from God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fifty-fifty partner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from God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657600"/>
            <a:ext cx="1905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1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60198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962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Q77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7166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Write down at least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two things that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can do to avoid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sin of adultery.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2971801"/>
            <a:ext cx="7086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Turn away from things that  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  tempt you.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Think on the true purpose of  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  sexuality.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Remember how short-term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  the pleasure of this sin is. </a:t>
            </a:r>
          </a:p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Remember Jesus!</a:t>
            </a:r>
            <a:endParaRPr lang="en-US" sz="3200" dirty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914400" y="36576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this lesson, your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body is compared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 a: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Church building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Strong tower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Rock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Temple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4800600"/>
            <a:ext cx="2895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219200"/>
            <a:ext cx="6146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Some sin is so bad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God will not or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cannot forgive it.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0" y="3733800"/>
            <a:ext cx="4953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533400"/>
            <a:ext cx="6477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married creates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very special bond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another person.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 become _______.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Partners for life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 Partnership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Bonded for life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One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Really close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BFF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810000"/>
            <a:ext cx="1828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D</a:t>
            </a:r>
            <a:endParaRPr lang="en-US" u="sng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1371600"/>
            <a:ext cx="6019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endParaRPr lang="en-US" sz="4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44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1 + 1 = _____.</a:t>
            </a:r>
            <a:endParaRPr lang="en-US" sz="1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2590800"/>
            <a:ext cx="76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1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611</Words>
  <Application>Microsoft Office PowerPoint</Application>
  <PresentationFormat>On-screen Show (4:3)</PresentationFormat>
  <Paragraphs>258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251</cp:revision>
  <dcterms:created xsi:type="dcterms:W3CDTF">2008-10-17T16:50:40Z</dcterms:created>
  <dcterms:modified xsi:type="dcterms:W3CDTF">2010-05-21T16:57:55Z</dcterms:modified>
</cp:coreProperties>
</file>