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FF00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18.xml"/><Relationship Id="rId13" Type="http://schemas.openxmlformats.org/officeDocument/2006/relationships/slide" Target="slide12.xml"/><Relationship Id="rId18" Type="http://schemas.openxmlformats.org/officeDocument/2006/relationships/slide" Target="slide17.xml"/><Relationship Id="rId3" Type="http://schemas.openxmlformats.org/officeDocument/2006/relationships/slide" Target="slide2.xml"/><Relationship Id="rId7" Type="http://schemas.openxmlformats.org/officeDocument/2006/relationships/slide" Target="slide3.xml"/><Relationship Id="rId12" Type="http://schemas.openxmlformats.org/officeDocument/2006/relationships/slide" Target="slide8.xml"/><Relationship Id="rId17" Type="http://schemas.openxmlformats.org/officeDocument/2006/relationships/slide" Target="slide19.xml"/><Relationship Id="rId2" Type="http://schemas.openxmlformats.org/officeDocument/2006/relationships/notesSlide" Target="../notesSlides/notesSlide1.xml"/><Relationship Id="rId16" Type="http://schemas.openxmlformats.org/officeDocument/2006/relationships/slide" Target="slide9.xml"/><Relationship Id="rId20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6" Type="http://schemas.openxmlformats.org/officeDocument/2006/relationships/slide" Target="slide14.xml"/><Relationship Id="rId11" Type="http://schemas.openxmlformats.org/officeDocument/2006/relationships/slide" Target="slide4.xml"/><Relationship Id="rId5" Type="http://schemas.openxmlformats.org/officeDocument/2006/relationships/slide" Target="slide10.xml"/><Relationship Id="rId15" Type="http://schemas.openxmlformats.org/officeDocument/2006/relationships/slide" Target="slide5.xml"/><Relationship Id="rId10" Type="http://schemas.openxmlformats.org/officeDocument/2006/relationships/slide" Target="slide15.xml"/><Relationship Id="rId19" Type="http://schemas.openxmlformats.org/officeDocument/2006/relationships/slide" Target="slide20.xml"/><Relationship Id="rId4" Type="http://schemas.openxmlformats.org/officeDocument/2006/relationships/slide" Target="slide6.xml"/><Relationship Id="rId9" Type="http://schemas.openxmlformats.org/officeDocument/2006/relationships/slide" Target="slide11.xml"/><Relationship Id="rId14" Type="http://schemas.openxmlformats.org/officeDocument/2006/relationships/slide" Target="slide1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7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13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4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5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6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7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8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9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28600" y="6096000"/>
            <a:ext cx="40847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15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3276600" y="381000"/>
            <a:ext cx="498405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Philippians 4:12-14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0" y="3733800"/>
            <a:ext cx="2514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40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819400" y="1143000"/>
            <a:ext cx="6178294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Paul said he knew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it was like to be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need and to have: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plenty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enough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too much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more than needed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enough to share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029200" y="1828800"/>
            <a:ext cx="35814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everything</a:t>
            </a:r>
            <a:endParaRPr lang="en-US" sz="16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2667000" y="1524000"/>
            <a:ext cx="6001964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Vs. 13: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 can do _______________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through him who gives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me strength.</a:t>
            </a: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0" y="61722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3276600" y="381000"/>
            <a:ext cx="498405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Philippians 4:12-14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743200" y="1828800"/>
            <a:ext cx="6094938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Unscramble these key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words from this passage: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totecnn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   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tcoev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667000" y="4038600"/>
            <a:ext cx="473719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0000"/>
                </a:solidFill>
                <a:latin typeface="Bog Standard" pitchFamily="2" charset="0"/>
              </a:rPr>
              <a:t>content    covet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276600" y="381000"/>
            <a:ext cx="498405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Philippians 4:12-14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uiExpand="1" build="allAtOnce" animBg="1"/>
      <p:bldP spid="1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52400" y="3505200"/>
            <a:ext cx="20574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667000" y="1676400"/>
            <a:ext cx="4596130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Paul learned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secret of being: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satisfied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cared for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content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responsible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3276600" y="381000"/>
            <a:ext cx="498405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Philippians 4:12-14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733800" y="152400"/>
            <a:ext cx="4267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Famous Towers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953000" y="5105400"/>
            <a:ext cx="2514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London</a:t>
            </a:r>
            <a:endParaRPr lang="en-US" sz="5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" y="5638800"/>
            <a:ext cx="838200" cy="7620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590800" y="838200"/>
            <a:ext cx="6400800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This tower 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 located near a bridge of the same name; the old bridge got moved from its home town in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England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to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a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river in Arizona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, 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USA, but the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tower is still the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Tower 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of </a:t>
            </a: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__________.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077200" y="5715000"/>
            <a:ext cx="762000" cy="6858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3124200" y="1295400"/>
            <a:ext cx="6019800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Native American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folklore talks about this tower in Wyoming which saved a young woman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from a giant bear. Now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it’s called: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____________ Tower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352800" y="4419600"/>
            <a:ext cx="26670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5400" dirty="0" smtClean="0">
                <a:solidFill>
                  <a:schemeClr val="bg1"/>
                </a:solidFill>
                <a:effectLst>
                  <a:glow rad="101600">
                    <a:schemeClr val="bg2">
                      <a:alpha val="60000"/>
                    </a:schemeClr>
                  </a:glow>
                </a:effectLst>
                <a:latin typeface="Bog Standard" pitchFamily="2" charset="0"/>
              </a:rPr>
              <a:t>Devil’s</a:t>
            </a:r>
            <a:endParaRPr lang="en-US" sz="2400" dirty="0" smtClean="0">
              <a:solidFill>
                <a:schemeClr val="bg1"/>
              </a:solidFill>
              <a:effectLst>
                <a:glow rad="101600">
                  <a:schemeClr val="bg2">
                    <a:alpha val="6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733800" y="381000"/>
            <a:ext cx="4267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Famous Towers</a:t>
            </a:r>
            <a:endParaRPr lang="en-US" sz="24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114800" y="3810000"/>
            <a:ext cx="2286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tabLst>
                <a:tab pos="3206750" algn="l"/>
              </a:tabLst>
            </a:pPr>
            <a:r>
              <a:rPr lang="en-US" sz="6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Eiffel</a:t>
            </a:r>
            <a:endParaRPr lang="en-US" sz="9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19400" y="2209800"/>
            <a:ext cx="5562600" cy="29854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It’s a very famous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landmark in Paris, France: 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__________ Tower</a:t>
            </a:r>
          </a:p>
          <a:p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914400" y="4114800"/>
            <a:ext cx="7924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The Leaning Tower</a:t>
            </a:r>
          </a:p>
          <a:p>
            <a:pPr algn="ctr"/>
            <a:r>
              <a:rPr lang="en-US" sz="4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of Pisa</a:t>
            </a:r>
            <a:endParaRPr lang="en-US" sz="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2743200" y="1600200"/>
            <a:ext cx="60198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This tower in Italy wasn’t built at an angle, it just ended up that way.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9906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143000" y="43434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457200"/>
            <a:ext cx="6096000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False?</a:t>
            </a:r>
          </a:p>
          <a:p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One of our goals, as Christians, is to help our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neighbor keep what 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belongs to him or her.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667000" y="3657600"/>
            <a:ext cx="60198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True</a:t>
            </a:r>
            <a:endParaRPr lang="en-US" sz="11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362200" y="5334000"/>
            <a:ext cx="580248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9</a:t>
            </a:r>
            <a:r>
              <a:rPr lang="en-US" sz="6000" b="1" baseline="30000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</a:t>
            </a:r>
            <a:r>
              <a:rPr lang="en-US" sz="6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&amp; 10th C’s</a:t>
            </a:r>
            <a:endParaRPr lang="en-US" sz="6000" b="1" dirty="0">
              <a:solidFill>
                <a:srgbClr val="00FF00"/>
              </a:solidFill>
              <a:effectLst>
                <a:glow rad="101600">
                  <a:schemeClr val="bg1">
                    <a:alpha val="6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990600" y="1828800"/>
            <a:ext cx="8153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There are two key “C” words in these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two commandments. You shall not ________;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and,  we should learn to be ___________.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90600" y="3581400"/>
            <a:ext cx="78486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covet, content</a:t>
            </a:r>
            <a:endParaRPr lang="en-US" sz="24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6324600" y="3810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848600" y="56388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609600" y="457200"/>
            <a:ext cx="557646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9</a:t>
            </a:r>
            <a:r>
              <a:rPr lang="en-US" sz="6000" b="1" baseline="30000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</a:t>
            </a:r>
            <a:r>
              <a:rPr lang="en-US" sz="60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&amp; 10</a:t>
            </a:r>
            <a:r>
              <a:rPr lang="en-US" sz="6000" b="1" baseline="30000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</a:t>
            </a:r>
            <a:r>
              <a:rPr lang="en-US" sz="60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C’s</a:t>
            </a:r>
            <a:endParaRPr lang="en-US" sz="60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667000" y="381000"/>
            <a:ext cx="6637727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To “covet” means to: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want something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want something that</a:t>
            </a:r>
            <a:b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doesn’t belong to you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want something that</a:t>
            </a:r>
            <a:b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is good for you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want something to </a:t>
            </a:r>
            <a:b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the degree that you’d</a:t>
            </a:r>
            <a:b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do something illegal or</a:t>
            </a:r>
            <a:b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sinful to get it.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57200" y="3657600"/>
            <a:ext cx="1371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2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2057400"/>
            <a:ext cx="6248400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Covetousness is a serious sin because of what results from it and because it shows a lack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of _____________ in God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to give me what I need.</a:t>
            </a:r>
            <a:endParaRPr lang="en-US" sz="32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733800" y="3886200"/>
            <a:ext cx="28194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trust</a:t>
            </a:r>
            <a:endParaRPr lang="en-US" sz="36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Oval 14"/>
          <p:cNvSpPr/>
          <p:nvPr/>
        </p:nvSpPr>
        <p:spPr>
          <a:xfrm>
            <a:off x="2971800" y="533400"/>
            <a:ext cx="39624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Q99</a:t>
            </a:r>
            <a:endParaRPr lang="en-US" sz="5400" dirty="0">
              <a:latin typeface="Boring Lesson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uiExpand="1" build="allAtOnce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1676400"/>
            <a:ext cx="6058069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is a good word,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from Q107, describing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opposite of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covetousness?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590800" y="4191000"/>
            <a:ext cx="57912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being content or contentment</a:t>
            </a:r>
            <a:endParaRPr lang="en-US" sz="32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352800" y="762000"/>
            <a:ext cx="5454137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Who is the key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figure in our lives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when it comes to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providing for us?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Parents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Government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Our abilities/me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 our Father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0" y="3962400"/>
            <a:ext cx="2514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514600" y="2514600"/>
            <a:ext cx="614623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Coveting can also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be defined as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sinfully ______________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something.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953000" y="3429000"/>
            <a:ext cx="327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desiring</a:t>
            </a:r>
            <a:endParaRPr lang="en-US" sz="5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667000" y="1143000"/>
            <a:ext cx="6477000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is one very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good way to get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things we need?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(This is also something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 provides for us).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2667000" y="4267200"/>
            <a:ext cx="5638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600" dirty="0" smtClean="0">
                <a:ln>
                  <a:solidFill>
                    <a:schemeClr val="bg1"/>
                  </a:solidFill>
                </a:ln>
                <a:solidFill>
                  <a:srgbClr val="0000FF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g Standard" pitchFamily="2" charset="0"/>
              </a:rPr>
              <a:t>work!</a:t>
            </a:r>
            <a:endParaRPr lang="en-US" sz="1200" u="sng" dirty="0">
              <a:ln>
                <a:solidFill>
                  <a:schemeClr val="bg1"/>
                </a:solidFill>
              </a:ln>
              <a:solidFill>
                <a:srgbClr val="00FF00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1295400"/>
            <a:ext cx="601980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Q103: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Remember that all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we have is provided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by: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______________.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810000" y="3505200"/>
            <a:ext cx="2514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dirty="0" smtClean="0">
                <a:ln>
                  <a:solidFill>
                    <a:schemeClr val="bg1"/>
                  </a:solidFill>
                </a:ln>
                <a:solidFill>
                  <a:schemeClr val="accent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God</a:t>
            </a:r>
            <a:endParaRPr lang="en-US" sz="4000" dirty="0" smtClean="0">
              <a:ln>
                <a:solidFill>
                  <a:schemeClr val="bg1"/>
                </a:solidFill>
              </a:ln>
              <a:solidFill>
                <a:schemeClr val="accent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1403</TotalTime>
  <Words>530</Words>
  <Application>Microsoft Office PowerPoint</Application>
  <PresentationFormat>On-screen Show (4:3)</PresentationFormat>
  <Paragraphs>218</Paragraphs>
  <Slides>21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306</cp:revision>
  <dcterms:created xsi:type="dcterms:W3CDTF">2008-10-17T16:50:40Z</dcterms:created>
  <dcterms:modified xsi:type="dcterms:W3CDTF">2011-11-09T20:34:31Z</dcterms:modified>
</cp:coreProperties>
</file>

<file path=docProps/thumbnail.jpeg>
</file>