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00"/>
    <a:srgbClr val="0000FF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6.xml"/><Relationship Id="rId7" Type="http://schemas.openxmlformats.org/officeDocument/2006/relationships/audio" Target="../media/audio1.wav"/><Relationship Id="rId12" Type="http://schemas.openxmlformats.org/officeDocument/2006/relationships/slide" Target="slide8.xml"/><Relationship Id="rId17" Type="http://schemas.openxmlformats.org/officeDocument/2006/relationships/slide" Target="slide19.xml"/><Relationship Id="rId2" Type="http://schemas.openxmlformats.org/officeDocument/2006/relationships/slide" Target="slide2.xml"/><Relationship Id="rId16" Type="http://schemas.openxmlformats.org/officeDocument/2006/relationships/slide" Target="slide9.xml"/><Relationship Id="rId20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11" Type="http://schemas.openxmlformats.org/officeDocument/2006/relationships/slide" Target="slide4.xml"/><Relationship Id="rId5" Type="http://schemas.openxmlformats.org/officeDocument/2006/relationships/slide" Target="slide14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10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6" action="ppaction://hlinksldjump">
              <a:snd r:embed="rId7" name="ALRIGHT2.WAV"/>
            </a:hlinkClick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>
              <a:snd r:embed="rId7" name="ALRIGHT2.WAV"/>
            </a:hlinkClick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218" y="6120825"/>
            <a:ext cx="3693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3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352800" y="228600"/>
            <a:ext cx="4214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 Peter 1:12-21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505200"/>
            <a:ext cx="2362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8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914400"/>
            <a:ext cx="626165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Peter tells us that 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his friends were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Christ’s majesty and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power.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eyewitnesses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innocent bystanders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inspired witnesses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recipients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5715000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 tent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67000" y="304800"/>
            <a:ext cx="4214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 Peter 1:12-21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90800" y="1066800"/>
            <a:ext cx="600837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Peter knows that life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rather short. 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compared life in this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body not to a strong,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long-lasting building,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but to a much more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temporary structure.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was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24384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man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62484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429000" y="304800"/>
            <a:ext cx="4214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 Peter 1:12-21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3200" y="1066800"/>
            <a:ext cx="6141425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“For prophecy never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had its origin in the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will of </a:t>
            </a:r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_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</a:t>
            </a:r>
            <a:r>
              <a:rPr lang="en-US" sz="4000" dirty="0" smtClean="0">
                <a:solidFill>
                  <a:schemeClr val="bg1"/>
                </a:solidFill>
                <a:latin typeface="Bog Standard" pitchFamily="2" charset="0"/>
              </a:rPr>
              <a:t>__,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but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men spoke from 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as they were carried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along by the Holy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Spirit.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10400" y="32766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5146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lamp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81400" y="457200"/>
            <a:ext cx="3834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Psalm 119:105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5600" y="1524000"/>
            <a:ext cx="570540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Your word is a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 to my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feet and a _________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my __________.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00800" y="36576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light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0" y="47244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path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609600"/>
            <a:ext cx="4104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&amp; Canada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43434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Alaska and Hawaii</a:t>
            </a:r>
            <a:endParaRPr lang="en-US" sz="2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24200" y="1524000"/>
            <a:ext cx="5486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were the last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two states admitted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the union 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states in the U.S.A.?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4114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Washington D.C.</a:t>
            </a:r>
          </a:p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&amp; Ottawa</a:t>
            </a:r>
            <a:endParaRPr lang="en-US" sz="105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57600" y="609600"/>
            <a:ext cx="4104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&amp; Canada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24200" y="1524000"/>
            <a:ext cx="5486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are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capital cities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U.S. and Canada?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5562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 &amp; C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01000" y="5791200"/>
            <a:ext cx="838200" cy="7620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657600" y="609600"/>
            <a:ext cx="4104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&amp; Canada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24200" y="1524000"/>
            <a:ext cx="5486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 </a:t>
            </a:r>
            <a:r>
              <a:rPr lang="en-US" sz="3600" u="sng" dirty="0" smtClean="0">
                <a:solidFill>
                  <a:srgbClr val="FF0000"/>
                </a:solidFill>
                <a:latin typeface="Bog Standard" pitchFamily="2" charset="0"/>
              </a:rPr>
              <a:t>NOT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a state 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provincial capital?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Sacramento</a:t>
            </a: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Lethbridge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New York City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Montreal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9530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England &amp; France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&amp; Spain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715000"/>
            <a:ext cx="6858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657600" y="609600"/>
            <a:ext cx="4104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&amp; Canada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24200" y="15240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3 European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nations were </a:t>
            </a:r>
            <a:r>
              <a:rPr lang="en-US" sz="3600" u="sng" dirty="0" smtClean="0">
                <a:solidFill>
                  <a:schemeClr val="bg1"/>
                </a:solidFill>
                <a:latin typeface="Bog Standard" pitchFamily="2" charset="0"/>
              </a:rPr>
              <a:t>most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instrumental in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establishment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both Canada and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U.S.?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curlywo.wav"/>
            </a:hlinkClick>
          </p:cNvPr>
          <p:cNvSpPr/>
          <p:nvPr/>
        </p:nvSpPr>
        <p:spPr>
          <a:xfrm>
            <a:off x="10668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1430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066800"/>
            <a:ext cx="609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the main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truth of the Bible?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Jesus is the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______________________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37338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only way of salvation</a:t>
            </a:r>
            <a:endParaRPr lang="en-US" sz="1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0800" y="5181600"/>
            <a:ext cx="5419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Law &amp; Gospel</a:t>
            </a:r>
            <a:endParaRPr lang="en-US" sz="7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990600"/>
            <a:ext cx="563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Law &amp; Gospel</a:t>
            </a:r>
            <a:endParaRPr lang="en-US" sz="36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819400"/>
            <a:ext cx="79396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The Law is what ________ have to do.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The Gospel is what ________ has done for us.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28194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I/we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91200" y="9144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038600" y="37338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505033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Law is that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_____________ of the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 of God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tells me how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 am to be and what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 am to _____ and not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6600" y="12954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teaching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848600" y="61722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429000" y="22860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Word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81600" y="41910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do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400" y="51816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do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457200"/>
            <a:ext cx="44855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should you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do for help in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understanding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Bible?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pray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study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get smarter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phone a friend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4953000"/>
            <a:ext cx="2362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a!</a:t>
            </a:r>
            <a:endParaRPr lang="en-US" sz="8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58197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Gospel is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good news in which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tells me what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 has done for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 through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 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200" y="2209800"/>
            <a:ext cx="152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He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24200" y="3276600"/>
            <a:ext cx="175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me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4495800"/>
            <a:ext cx="586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Jesus Christ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533400"/>
            <a:ext cx="54102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NOT a type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book in the Bible?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History 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Doctrine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Novel  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d) Poetry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e) Prophecy 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g) Law    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h) Gospel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100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C,H</a:t>
            </a:r>
            <a:endParaRPr lang="en-US" sz="5400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791200"/>
            <a:ext cx="838200" cy="838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066800"/>
            <a:ext cx="6021200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man who first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translated the Bible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into English was John: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Wilson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Wycliffe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Williams</a:t>
            </a: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Wynans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7338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2800" dirty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638800"/>
            <a:ext cx="685800" cy="6858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609600"/>
            <a:ext cx="58592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The two major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languages used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to write the original Scriptures 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were:</a:t>
            </a:r>
          </a:p>
          <a:p>
            <a:endParaRPr lang="en-US" sz="1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4267200"/>
            <a:ext cx="411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Hebrew &amp; Greek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96200" y="5867400"/>
            <a:ext cx="762000" cy="6858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1" y="457200"/>
            <a:ext cx="6019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Numbers: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books in the OT:</a:t>
            </a:r>
          </a:p>
          <a:p>
            <a:pPr>
              <a:tabLst>
                <a:tab pos="2292350" algn="l"/>
              </a:tabLst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	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books in the NT:</a:t>
            </a:r>
          </a:p>
          <a:p>
            <a:pPr>
              <a:tabLst>
                <a:tab pos="2292350" algn="l"/>
              </a:tabLst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	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the books in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whole Bible:</a:t>
            </a:r>
          </a:p>
          <a:p>
            <a:pPr>
              <a:tabLst>
                <a:tab pos="2292350" algn="l"/>
              </a:tabLst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	______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19812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39</a:t>
            </a:r>
            <a:endParaRPr lang="en-US" sz="4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96200" y="5867400"/>
            <a:ext cx="762000" cy="6858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76800" y="30480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27</a:t>
            </a:r>
            <a:endParaRPr lang="en-US" sz="4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47244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66</a:t>
            </a:r>
            <a:endParaRPr lang="en-US" sz="4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549</Words>
  <Application>Microsoft Office PowerPoint</Application>
  <PresentationFormat>On-screen Show (4:3)</PresentationFormat>
  <Paragraphs>266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79</cp:revision>
  <dcterms:created xsi:type="dcterms:W3CDTF">2008-10-17T16:50:40Z</dcterms:created>
  <dcterms:modified xsi:type="dcterms:W3CDTF">2011-10-25T22:12:08Z</dcterms:modified>
</cp:coreProperties>
</file>