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1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19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0318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14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733800" y="304800"/>
            <a:ext cx="3692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James 3:5-12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37338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4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1143000"/>
            <a:ext cx="542488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James 3 we are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called to tame our: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Temptations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Temper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Tendencies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Tongue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0" y="4572000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small  spark</a:t>
            </a:r>
            <a:endParaRPr lang="en-US" sz="16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0" y="1524000"/>
            <a:ext cx="6535764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Likewise the tongue is a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small part of the body,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but it makes great boasts.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Consider what a great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forest is set on fire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by a 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____________ ___________.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67200" y="685800"/>
            <a:ext cx="2856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James 3:5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86200" y="457200"/>
            <a:ext cx="3304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James 3:5-12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09493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getuon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raspie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onsipo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4038600"/>
            <a:ext cx="5775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og Standard" pitchFamily="2" charset="0"/>
              </a:rPr>
              <a:t>tongue praise poison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3124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praise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1676400"/>
            <a:ext cx="512031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Out of the same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mouth come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 and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 . . 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05200" y="457200"/>
            <a:ext cx="3148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James 3:10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0" y="4267200"/>
            <a:ext cx="4762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cursing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3800" y="381000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Where Am I?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(</a:t>
            </a:r>
            <a:r>
              <a:rPr lang="en-US" sz="2400" dirty="0" err="1" smtClean="0">
                <a:solidFill>
                  <a:schemeClr val="bg1"/>
                </a:solidFill>
                <a:latin typeface="Bog Standard" pitchFamily="2" charset="0"/>
              </a:rPr>
              <a:t>i.d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. the city where these items or places are located.)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105400"/>
            <a:ext cx="7924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Paris, France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2514600"/>
            <a:ext cx="624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Eiffel Tower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Ache de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Triumphe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Notre Dame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Seine River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5715000"/>
            <a:ext cx="762000" cy="6858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124200" y="2819400"/>
            <a:ext cx="6019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Bog Standard" pitchFamily="2" charset="0"/>
              </a:rPr>
              <a:t> Red Square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Bog Standard" pitchFamily="2" charset="0"/>
              </a:rPr>
              <a:t> Lenin’s Tomb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Bog Standard" pitchFamily="2" charset="0"/>
              </a:rPr>
              <a:t> Bolshoi Ballet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19200" y="51054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Moscow</a:t>
            </a:r>
            <a:endParaRPr lang="en-US" sz="24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381000"/>
            <a:ext cx="50291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Bog Standard" pitchFamily="2" charset="0"/>
              </a:rPr>
              <a:t>Where Am I?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(</a:t>
            </a:r>
            <a:r>
              <a:rPr lang="en-US" sz="2400" dirty="0" err="1" smtClean="0">
                <a:solidFill>
                  <a:schemeClr val="bg1"/>
                </a:solidFill>
                <a:latin typeface="Bog Standard" pitchFamily="2" charset="0"/>
              </a:rPr>
              <a:t>i.d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. the city where these items or places are located.)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5029200"/>
            <a:ext cx="70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06750" algn="l"/>
              </a:tabLst>
            </a:pPr>
            <a:r>
              <a:rPr lang="en-US" sz="7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Philadelphia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667000" y="2362200"/>
            <a:ext cx="62484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Home of Betsy Ross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Independence Hall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Eagles, Flyers, 76ers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Ben Franklin’s home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Liberty Bell</a:t>
            </a:r>
          </a:p>
          <a:p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381000"/>
            <a:ext cx="50291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Bog Standard" pitchFamily="2" charset="0"/>
              </a:rPr>
              <a:t>Where Am I?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(</a:t>
            </a:r>
            <a:r>
              <a:rPr lang="en-US" sz="2400" dirty="0" err="1" smtClean="0">
                <a:solidFill>
                  <a:schemeClr val="bg1"/>
                </a:solidFill>
                <a:latin typeface="Bog Standard" pitchFamily="2" charset="0"/>
              </a:rPr>
              <a:t>i.d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. the city where these items or places are located.)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5657671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Seattle</a:t>
            </a:r>
            <a:endParaRPr lang="en-US" sz="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743200" y="2333685"/>
            <a:ext cx="6019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Space Needle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Key Arena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View of Mt.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Ranier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Safeco Field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Mariners, Seahawks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Pike Place Market</a:t>
            </a:r>
          </a:p>
          <a:p>
            <a:pPr marL="742950" indent="-742950">
              <a:buAutoNum type="alphaLcParenR"/>
            </a:pP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33800" y="381000"/>
            <a:ext cx="50291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Bog Standard" pitchFamily="2" charset="0"/>
              </a:rPr>
              <a:t>Where Am I?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(</a:t>
            </a:r>
            <a:r>
              <a:rPr lang="en-US" sz="2400" dirty="0" err="1" smtClean="0">
                <a:solidFill>
                  <a:schemeClr val="bg1"/>
                </a:solidFill>
                <a:latin typeface="Bog Standard" pitchFamily="2" charset="0"/>
              </a:rPr>
              <a:t>i.d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. the city where these items or places are located.)</a:t>
            </a:r>
            <a:endParaRPr lang="en-US" sz="24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0668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1430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Giving false testimony isn’t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quite the same as lying.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Giving false testimony is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more like a “little white lie”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at least some of the time.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6576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</a:t>
            </a:r>
            <a:endParaRPr lang="en-US" sz="11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71800" y="5181600"/>
            <a:ext cx="38908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8</a:t>
            </a:r>
            <a:r>
              <a:rPr lang="en-US" sz="8000" b="1" baseline="30000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</a:t>
            </a:r>
            <a:r>
              <a:rPr lang="en-US" sz="8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</a:t>
            </a:r>
            <a:endParaRPr lang="en-US" sz="8000" b="1" dirty="0">
              <a:solidFill>
                <a:srgbClr val="00FF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1828800"/>
            <a:ext cx="8153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True or False?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We are told, in the 8</a:t>
            </a:r>
            <a:r>
              <a:rPr lang="en-US" sz="3200" b="1" baseline="30000" dirty="0" smtClean="0">
                <a:solidFill>
                  <a:srgbClr val="00FF00"/>
                </a:solidFill>
              </a:rPr>
              <a:t>th</a:t>
            </a:r>
            <a:r>
              <a:rPr lang="en-US" sz="3200" b="1" dirty="0" smtClean="0">
                <a:solidFill>
                  <a:srgbClr val="00FF00"/>
                </a:solidFill>
              </a:rPr>
              <a:t> Commandment , “You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shall not give false testimony against your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neighbor</a:t>
            </a:r>
            <a:r>
              <a:rPr lang="en-US" sz="3200" b="1" dirty="0" smtClean="0">
                <a:solidFill>
                  <a:srgbClr val="00FF00"/>
                </a:solidFill>
              </a:rPr>
              <a:t>.” BUT, if we know something about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an </a:t>
            </a:r>
            <a:r>
              <a:rPr lang="en-US" sz="3200" b="1" dirty="0" smtClean="0">
                <a:solidFill>
                  <a:srgbClr val="FFFF00"/>
                </a:solidFill>
              </a:rPr>
              <a:t>enemy overseas</a:t>
            </a:r>
            <a:r>
              <a:rPr lang="en-US" sz="3200" b="1" dirty="0" smtClean="0">
                <a:solidFill>
                  <a:srgbClr val="00FF00"/>
                </a:solidFill>
              </a:rPr>
              <a:t>, even if we are not sure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it’s true, it’s okay to say it, because it might help us deal with that </a:t>
            </a:r>
            <a:r>
              <a:rPr lang="en-US" sz="3200" b="1" dirty="0" smtClean="0">
                <a:solidFill>
                  <a:srgbClr val="FFFF00"/>
                </a:solidFill>
              </a:rPr>
              <a:t>enemy</a:t>
            </a:r>
            <a:r>
              <a:rPr lang="en-US" sz="3200" b="1" dirty="0" smtClean="0">
                <a:solidFill>
                  <a:srgbClr val="00FF00"/>
                </a:solidFill>
              </a:rPr>
              <a:t> better. 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5562600"/>
            <a:ext cx="274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24600" y="3810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52600" y="228600"/>
            <a:ext cx="42627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8</a:t>
            </a:r>
            <a:r>
              <a:rPr lang="en-US" sz="88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</a:t>
            </a:r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</a:t>
            </a:r>
            <a:endParaRPr lang="en-US" sz="8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381000"/>
            <a:ext cx="604364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 the EXPLANATION to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8</a:t>
            </a:r>
            <a:r>
              <a:rPr lang="en-US" sz="3200" baseline="30000" dirty="0" smtClean="0">
                <a:solidFill>
                  <a:schemeClr val="bg1"/>
                </a:solidFill>
                <a:latin typeface="Bog Standard" pitchFamily="2" charset="0"/>
              </a:rPr>
              <a:t>th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Commandment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(What does this mean?)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several negative words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are used that represent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happens when we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lie about someone. Give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two of those negatives.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4724400"/>
            <a:ext cx="8458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Misrepresent, betray, lie about, slander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057400"/>
            <a:ext cx="6248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Question 91 describes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false testimony as going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way beyond even lying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it also includes speaking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___________.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42672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unkindly</a:t>
            </a:r>
            <a:endParaRPr lang="en-US" sz="36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971800" y="5334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Q91</a:t>
            </a:r>
            <a:endParaRPr lang="en-US" sz="5400" dirty="0">
              <a:latin typeface="Boring Lesso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457200"/>
            <a:ext cx="5830442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Fill in the blank: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Q91  -  I give false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testimony when I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speak unkindly and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untruthfully about my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neighbor in a court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law or in my 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  _______.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5200" y="47244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daily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48400" y="47244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life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762000"/>
            <a:ext cx="545413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title for this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lesson is “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Nuthin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’ but the _________.”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Facts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Truth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Real Scoop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Totally Right Stuff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9624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1676400"/>
            <a:ext cx="61462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Sometimes the truth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0400" y="2209800"/>
            <a:ext cx="289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hurts</a:t>
            </a:r>
            <a:endParaRPr lang="en-US" sz="10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143000"/>
            <a:ext cx="6477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book of the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Bible, mentioned in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our lesson, talks about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power of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tongue?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5000" y="47244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James</a:t>
            </a:r>
            <a:endParaRPr lang="en-US" sz="1200" u="sng" dirty="0">
              <a:ln>
                <a:solidFill>
                  <a:schemeClr val="bg1"/>
                </a:solidFill>
              </a:ln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295400"/>
            <a:ext cx="6019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wants us to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 in a right relationship with Him and with 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71800" y="3505200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others</a:t>
            </a:r>
            <a:endParaRPr lang="en-US" sz="4000" dirty="0" smtClean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625</Words>
  <Application>Microsoft Office PowerPoint</Application>
  <PresentationFormat>On-screen Show (4:3)</PresentationFormat>
  <Paragraphs>240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291</cp:revision>
  <dcterms:created xsi:type="dcterms:W3CDTF">2008-10-17T16:50:40Z</dcterms:created>
  <dcterms:modified xsi:type="dcterms:W3CDTF">2010-05-21T16:58:32Z</dcterms:modified>
</cp:coreProperties>
</file>