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slide" Target="slide2.xml"/><Relationship Id="rId16" Type="http://schemas.openxmlformats.org/officeDocument/2006/relationships/slide" Target="slide9.xml"/><Relationship Id="rId20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4.xml"/><Relationship Id="rId5" Type="http://schemas.openxmlformats.org/officeDocument/2006/relationships/slide" Target="slide14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10.xml"/><Relationship Id="rId9" Type="http://schemas.openxmlformats.org/officeDocument/2006/relationships/audio" Target="../media/audio1.wav"/><Relationship Id="rId14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8" action="ppaction://hlinksldjump">
              <a:snd r:embed="rId9" name="explode.wav"/>
            </a:hlinkClick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>
              <a:snd r:embed="rId9" name="explode.wav"/>
            </a:hlinkClick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218" y="6120825"/>
            <a:ext cx="3616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4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05200" y="304800"/>
            <a:ext cx="408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119:1-16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733800"/>
            <a:ext cx="2819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8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3339" y="1066800"/>
            <a:ext cx="616066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the main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‘theme’ of verses 1-6?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God’s laws are to be: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observed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acted upon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tested</a:t>
            </a:r>
          </a:p>
          <a:p>
            <a:pPr marL="742950" indent="-742950">
              <a:buFontTx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relied upon</a:t>
            </a:r>
          </a:p>
          <a:p>
            <a:pPr marL="742950" indent="-742950">
              <a:buFontTx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obeyed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35052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heart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2057400"/>
            <a:ext cx="57342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It is best if you seek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with all your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0" y="990600"/>
            <a:ext cx="408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119:1-16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4038600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in your heart</a:t>
            </a:r>
            <a:endParaRPr lang="en-US" sz="60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90800" y="2362200"/>
            <a:ext cx="61189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is the word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God to be hidden?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2800" y="1066800"/>
            <a:ext cx="408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119:1-16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5146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word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81400" y="457200"/>
            <a:ext cx="3542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119:11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5600" y="1524000"/>
            <a:ext cx="616226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 have hidden your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 in my 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I might not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 against ______.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62800" y="25146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heart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4724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sin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47244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you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6" grpId="0"/>
      <p:bldP spid="17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685800"/>
            <a:ext cx="4398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Bodies of Water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4995952"/>
            <a:ext cx="2971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2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1524000"/>
            <a:ext cx="5486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bodies of water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largest?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Lake Superior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Sea of Galilee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Lake Tahoe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24200" y="22860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Before the buzzer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sounds, name 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many U.S. and/or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Canadian rivers 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 can.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6858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Bodies of Water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000" y="5410200"/>
            <a:ext cx="5562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(Determine the correct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responses together)</a:t>
            </a:r>
          </a:p>
        </p:txBody>
      </p:sp>
      <p:pic>
        <p:nvPicPr>
          <p:cNvPr id="13" name="buzzer.wav">
            <a:hlinkClick r:id="" action="ppaction://media"/>
          </p:cNvPr>
          <p:cNvPicPr>
            <a:picLocks noRot="1" noChangeAspect="1"/>
          </p:cNvPicPr>
          <p:nvPr>
            <a:wavAudioFile r:embed="rId1" name="buzzer.wav"/>
          </p:nvPr>
        </p:nvPicPr>
        <p:blipFill>
          <a:blip r:embed="rId3" cstate="print"/>
          <a:stretch>
            <a:fillRect/>
          </a:stretch>
        </p:blipFill>
        <p:spPr>
          <a:xfrm>
            <a:off x="3276600" y="1524000"/>
            <a:ext cx="609600" cy="609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38600" y="1600200"/>
            <a:ext cx="3509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click on buzzer when time is up!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86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962400"/>
            <a:ext cx="472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Minnesota &amp; Louisiana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24200" y="1524000"/>
            <a:ext cx="548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what states 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provinces does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Mississippi River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begin and end?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4200" y="6858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Bodies of Water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41148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Uhhhh</a:t>
            </a:r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….Panama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24200" y="1524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what country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the Panama Canal located?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6858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Bodies of Water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10668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400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 </a:t>
            </a:r>
            <a:r>
              <a:rPr lang="en-US" sz="3600" u="sng" dirty="0" smtClean="0">
                <a:solidFill>
                  <a:schemeClr val="bg1"/>
                </a:solidFill>
                <a:latin typeface="Bog Standard" pitchFamily="2" charset="0"/>
              </a:rPr>
              <a:t>NOT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kind of law given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by God?</a:t>
            </a:r>
          </a:p>
          <a:p>
            <a:pPr marL="742950" indent="-742950">
              <a:lnSpc>
                <a:spcPct val="150000"/>
              </a:lnSpc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Civil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Regulatory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Ceremonial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Gospel instruction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Moral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Judicial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58674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  d  and  f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60198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0800" y="5181600"/>
            <a:ext cx="46285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God Speaks</a:t>
            </a:r>
            <a:endParaRPr lang="en-US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990600"/>
            <a:ext cx="563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God Speaks</a:t>
            </a:r>
            <a:endParaRPr lang="en-US" sz="3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819400"/>
            <a:ext cx="8879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In OT days, God spoke through _______________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In the NT, and today, God speaks through ________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28194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prophets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91200" y="9144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15200" y="37338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914400"/>
            <a:ext cx="50433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Where did God put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His moral law so we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wouldn’t lose it?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32004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In our conscience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066800"/>
            <a:ext cx="55258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(from Q21)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Law shows me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my ______________ and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God’s 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of it.  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6670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sin</a:t>
            </a:r>
            <a:r>
              <a:rPr lang="en-US" sz="6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  </a:t>
            </a:r>
            <a:endParaRPr lang="en-US" sz="6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00600" y="3733800"/>
            <a:ext cx="24657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hatred</a:t>
            </a:r>
            <a:endParaRPr lang="en-US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62000"/>
            <a:ext cx="58128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(from Q23)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central teaching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law is to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 God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my ____________.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32004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57800" y="4343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neighbor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753498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first five books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Bible are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called the: 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Quintet of Books 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God’s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Fave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5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Pentathalon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d) Pentateuch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e) Prelude to Gospel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971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5400" dirty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533400"/>
            <a:ext cx="541366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do we believe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wrote the first five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books of the Bible?</a:t>
            </a:r>
          </a:p>
          <a:p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Martin Luther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Apostle Paul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Isaiah &amp; Ezekiel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95800" y="4995952"/>
            <a:ext cx="2057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rgbClr val="0000FF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577594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People in the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Old Testament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times were saved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by: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keeping the law</a:t>
            </a:r>
          </a:p>
          <a:p>
            <a:pPr marL="742950" indent="-742950">
              <a:buAutoNum type="alphaLcParenR"/>
            </a:pP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sacrifices</a:t>
            </a:r>
          </a:p>
          <a:p>
            <a:pPr marL="742950" indent="-742950">
              <a:buAutoNum type="alphaLcParenR"/>
            </a:pP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doing good</a:t>
            </a:r>
          </a:p>
          <a:p>
            <a:pPr marL="742950" indent="-742950">
              <a:buAutoNum type="alphaLcParenR"/>
            </a:pP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faith</a:t>
            </a:r>
          </a:p>
          <a:p>
            <a:endParaRPr lang="en-US" sz="1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962400"/>
            <a:ext cx="1905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6000" dirty="0" smtClean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60960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457200"/>
            <a:ext cx="6019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replaced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Prophets as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primary spokesman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God’s message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grace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forgiveness?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Bog Standard" pitchFamily="2" charset="0"/>
              </a:rPr>
              <a:t>(from Hebrews 1:1-2)</a:t>
            </a:r>
            <a:endParaRPr lang="en-US" sz="20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4419600"/>
            <a:ext cx="434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6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506</Words>
  <Application>Microsoft Office PowerPoint</Application>
  <PresentationFormat>On-screen Show (4:3)</PresentationFormat>
  <Paragraphs>245</Paragraphs>
  <Slides>21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95</cp:revision>
  <dcterms:created xsi:type="dcterms:W3CDTF">2008-10-17T16:50:40Z</dcterms:created>
  <dcterms:modified xsi:type="dcterms:W3CDTF">2011-10-25T22:16:11Z</dcterms:modified>
</cp:coreProperties>
</file>