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6.xml"/><Relationship Id="rId7" Type="http://schemas.openxmlformats.org/officeDocument/2006/relationships/slide" Target="slide7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slide" Target="slide2.xml"/><Relationship Id="rId16" Type="http://schemas.openxmlformats.org/officeDocument/2006/relationships/slide" Target="slide9.xml"/><Relationship Id="rId20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slide" Target="slide18.xml"/><Relationship Id="rId5" Type="http://schemas.openxmlformats.org/officeDocument/2006/relationships/slide" Target="slide14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10.xml"/><Relationship Id="rId9" Type="http://schemas.openxmlformats.org/officeDocument/2006/relationships/audio" Target="../media/audio1.wav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2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4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5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6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7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8" action="ppaction://hlinksldjump">
              <a:snd r:embed="rId9" name="ALRIGHT2.WAV"/>
            </a:hlinkClick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>
              <a:snd r:embed="rId9" name="ALRIGHT2.WAV"/>
            </a:hlinkClick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0218" y="6120825"/>
            <a:ext cx="36166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>
                <a:solidFill>
                  <a:srgbClr val="FFFF00"/>
                </a:solidFill>
                <a:latin typeface="Boring Lesson" pitchFamily="2" charset="0"/>
              </a:rPr>
              <a:t>Lesson 1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838200"/>
            <a:ext cx="3958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John 4:7-21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4600" y="23622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love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60198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16066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This is how God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showed his ________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among us; He sent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his one and only ____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into the _________ that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we might _________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through him.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96200" y="35052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38800" y="40386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world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72200" y="46482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live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838200"/>
            <a:ext cx="3958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John 4:7-21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2200" y="3429000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He has given us</a:t>
            </a:r>
          </a:p>
          <a:p>
            <a:pPr algn="ctr"/>
            <a:r>
              <a:rPr lang="en-US" sz="4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His Spirit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8000" y="1905000"/>
            <a:ext cx="51764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How do we KNOW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lives in us?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838200"/>
            <a:ext cx="3958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John 4:7-21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2200" y="4038600"/>
            <a:ext cx="647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Judgment day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8000" y="1905000"/>
            <a:ext cx="59731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day in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future is talked about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this passage?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838200"/>
            <a:ext cx="3958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John 4:7-21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2200" y="3581400"/>
            <a:ext cx="647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Fear</a:t>
            </a:r>
            <a:endParaRPr lang="en-US" sz="48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895600" y="1905000"/>
            <a:ext cx="60468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Perfect love drives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out of our lives?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3400" y="685800"/>
            <a:ext cx="2823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World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541020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Angola, America, Argentina, </a:t>
            </a:r>
          </a:p>
          <a:p>
            <a:r>
              <a:rPr lang="en-US" sz="3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Albania, Afghanistan, . . . </a:t>
            </a:r>
            <a:endParaRPr lang="en-US" sz="20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058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24200" y="1524000"/>
            <a:ext cx="5486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Before the buzzer sounds, list as many countries as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you can that start with the letter “A”.</a:t>
            </a:r>
          </a:p>
        </p:txBody>
      </p:sp>
      <p:pic>
        <p:nvPicPr>
          <p:cNvPr id="12" name="buzzer.wav">
            <a:hlinkClick r:id="" action="ppaction://media"/>
          </p:cNvPr>
          <p:cNvPicPr>
            <a:picLocks noRot="1" noChangeAspect="1"/>
          </p:cNvPicPr>
          <p:nvPr>
            <a:wavAudioFile r:embed="rId1" name="buzzer.wav"/>
          </p:nvPr>
        </p:nvPicPr>
        <p:blipFill>
          <a:blip r:embed="rId3" cstate="print"/>
          <a:stretch>
            <a:fillRect/>
          </a:stretch>
        </p:blipFill>
        <p:spPr>
          <a:xfrm>
            <a:off x="838200" y="3505200"/>
            <a:ext cx="762000" cy="762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4800" y="4343400"/>
            <a:ext cx="1930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Click on buzzer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when time is up!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3400" y="685800"/>
            <a:ext cx="2823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World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91000" y="3810000"/>
            <a:ext cx="2895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Axis</a:t>
            </a:r>
            <a:endParaRPr lang="en-US" sz="20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24200" y="15240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world rotates.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It is said to spin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on it’s _________.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3400" y="228600"/>
            <a:ext cx="2823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World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71500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a-3  b-4  c-1 d-2 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066800"/>
            <a:ext cx="548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Match country w/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it’s continent.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66800" y="3429000"/>
            <a:ext cx="8077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Argentina		1) North America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Japan		2) Europe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Mexico		3) South America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Russia		4) Asia</a:t>
            </a:r>
          </a:p>
          <a:p>
            <a:pPr marL="742950" indent="-742950"/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					5) Central America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3400" y="228600"/>
            <a:ext cx="2823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World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449580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Mercury   Venus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066800"/>
            <a:ext cx="5486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is the nearest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planet to: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Sun?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Earth?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curlywo.wav"/>
            </a:hlinkClick>
          </p:cNvPr>
          <p:cNvSpPr/>
          <p:nvPr/>
        </p:nvSpPr>
        <p:spPr>
          <a:xfrm>
            <a:off x="11430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nyuk.wav"/>
            </a:hlinkClick>
          </p:cNvPr>
          <p:cNvSpPr/>
          <p:nvPr/>
        </p:nvSpPr>
        <p:spPr>
          <a:xfrm>
            <a:off x="9906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457200"/>
            <a:ext cx="56813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are God’s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thoughts about you?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65760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God’s thoughts about me are thoughts of  ________________ </a:t>
            </a:r>
          </a:p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and _______________.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2800" y="41910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66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love</a:t>
            </a:r>
            <a:endParaRPr lang="en-US" sz="5400" dirty="0">
              <a:solidFill>
                <a:srgbClr val="FF66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2800" y="48768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66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blessing</a:t>
            </a:r>
            <a:endParaRPr lang="en-US" sz="5400" dirty="0">
              <a:solidFill>
                <a:srgbClr val="FF66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01000" y="5867400"/>
            <a:ext cx="685800" cy="6858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600" y="5105400"/>
            <a:ext cx="151676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Q1</a:t>
            </a:r>
            <a:endParaRPr lang="en-US" sz="8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0800" y="381000"/>
            <a:ext cx="56388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Q1</a:t>
            </a:r>
            <a:endParaRPr lang="en-US" sz="8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3657600"/>
            <a:ext cx="84123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God’s ________________ about me 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are __________________ of ________________ 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and _______________________. </a:t>
            </a:r>
            <a:endParaRPr lang="en-US" sz="3200" b="1" dirty="0">
              <a:solidFill>
                <a:srgbClr val="00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800" y="36576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thoughts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41148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thoughts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4600" y="41148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love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4600" y="46482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blessing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705600" y="13716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696200" y="54864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457200"/>
            <a:ext cx="49263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is God’s will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 you?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2590800"/>
            <a:ext cx="7391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God’s will for me is that I be</a:t>
            </a:r>
          </a:p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____________ and come to the </a:t>
            </a:r>
          </a:p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knowledge of the </a:t>
            </a:r>
          </a:p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_______________.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1200" y="31242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66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saved</a:t>
            </a:r>
            <a:endParaRPr lang="en-US" sz="5400" dirty="0">
              <a:solidFill>
                <a:srgbClr val="FF66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3800" y="44958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66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truth</a:t>
            </a:r>
            <a:endParaRPr lang="en-US" sz="5400" dirty="0">
              <a:solidFill>
                <a:srgbClr val="FF66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457200"/>
            <a:ext cx="57807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What did God give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world in John 3:16?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400" y="2667000"/>
            <a:ext cx="632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66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His one and</a:t>
            </a:r>
          </a:p>
          <a:p>
            <a:pPr algn="ctr"/>
            <a:r>
              <a:rPr lang="en-US" sz="5400" dirty="0" smtClean="0">
                <a:solidFill>
                  <a:srgbClr val="FF66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only son</a:t>
            </a:r>
            <a:endParaRPr lang="en-US" sz="5400" dirty="0">
              <a:solidFill>
                <a:srgbClr val="FF66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457200"/>
            <a:ext cx="56332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Jesus said He came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 give us life…life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 the ___________.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6600" y="3352800"/>
            <a:ext cx="31242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rgbClr val="FF66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full</a:t>
            </a:r>
            <a:endParaRPr lang="en-US" sz="5400" dirty="0">
              <a:solidFill>
                <a:srgbClr val="FF66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457200"/>
            <a:ext cx="58320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the beginning was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“word.” What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(or who) was that?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24200" y="3200400"/>
            <a:ext cx="464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/>
                <a:latin typeface="Bog Standard" pitchFamily="2" charset="0"/>
              </a:rPr>
              <a:t>Jesus</a:t>
            </a:r>
            <a:endParaRPr lang="en-US" sz="5400" dirty="0">
              <a:ln>
                <a:solidFill>
                  <a:schemeClr val="bg1"/>
                </a:solidFill>
              </a:ln>
              <a:solidFill>
                <a:srgbClr val="0000FF"/>
              </a:solidFill>
              <a:effectLst/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457200"/>
            <a:ext cx="550984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Our confirmation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study is based on: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a) The Catechism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b) The Bible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c) Luther’s teaching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3657600"/>
            <a:ext cx="1981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/>
                <a:latin typeface="Bog Standard" pitchFamily="2" charset="0"/>
              </a:rPr>
              <a:t>b</a:t>
            </a:r>
            <a:endParaRPr lang="en-US" sz="5400" dirty="0">
              <a:ln>
                <a:solidFill>
                  <a:schemeClr val="bg1"/>
                </a:solidFill>
              </a:ln>
              <a:solidFill>
                <a:srgbClr val="0000FF"/>
              </a:solidFill>
              <a:effectLst/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438400" y="4648200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Luther’s teaching and the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Catechism are ALSO based on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the Bible!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2151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There were 7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attributes of God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given in our lesson.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Write down 2 of them.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200" y="3048000"/>
            <a:ext cx="4343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Eternal</a:t>
            </a:r>
          </a:p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Unchanging</a:t>
            </a:r>
          </a:p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Omnipotent</a:t>
            </a:r>
          </a:p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Omniscient</a:t>
            </a:r>
          </a:p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Holy</a:t>
            </a:r>
          </a:p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Just/Righteous</a:t>
            </a:r>
          </a:p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Merciful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36744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lesson said God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rewards righteousness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with _______ and 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punishes sin with _____.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200" y="3200400"/>
            <a:ext cx="6019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/>
                <a:latin typeface="Bog Standard" pitchFamily="2" charset="0"/>
              </a:rPr>
              <a:t>Life</a:t>
            </a:r>
          </a:p>
          <a:p>
            <a:pPr algn="ctr"/>
            <a:r>
              <a:rPr lang="en-US" sz="54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/>
                <a:latin typeface="Bog Standard" pitchFamily="2" charset="0"/>
              </a:rPr>
              <a:t>Death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491</Words>
  <Application>Microsoft Office PowerPoint</Application>
  <PresentationFormat>On-screen Show (4:3)</PresentationFormat>
  <Paragraphs>220</Paragraphs>
  <Slides>21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40</cp:revision>
  <dcterms:created xsi:type="dcterms:W3CDTF">2008-10-17T16:50:40Z</dcterms:created>
  <dcterms:modified xsi:type="dcterms:W3CDTF">2011-10-25T22:00:53Z</dcterms:modified>
</cp:coreProperties>
</file>