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0066"/>
    <a:srgbClr val="00FF00"/>
    <a:srgbClr val="0000F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1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19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1841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23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0" y="685800"/>
            <a:ext cx="4036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Romans 8:1-11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4800" y="3581400"/>
            <a:ext cx="1905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16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47779" y="1901687"/>
            <a:ext cx="475162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Jesus there 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no: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Peace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Condemnation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Need to obey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Time for fun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429000"/>
            <a:ext cx="1447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105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1524000"/>
            <a:ext cx="569739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Through Christ Jesus,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Spirit of life set me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 from the law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of sin and death.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Free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Loose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Up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 long ways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0" y="685800"/>
            <a:ext cx="4036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Romans 8:1-11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33538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awl      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eref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08611" y="4038600"/>
            <a:ext cx="3990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law       free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00" y="685800"/>
            <a:ext cx="4036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Romans 8:1-11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33800" y="30480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condemnation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562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2209800"/>
            <a:ext cx="637386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“Therefore, there is now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no ______________________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for those who are in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____________  ___________.”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0" y="5029200"/>
            <a:ext cx="6506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 Christ     Jesus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0" y="685800"/>
            <a:ext cx="4036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Romans 8:1-11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Sport Am I?</a:t>
            </a:r>
            <a:endParaRPr lang="en-US" sz="2400" i="1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10668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The value of your answer goes down after each clue so write your answer as soon as you can.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Click </a:t>
            </a:r>
            <a:r>
              <a:rPr lang="en-US" sz="2400" u="sng" dirty="0" smtClean="0">
                <a:solidFill>
                  <a:schemeClr val="bg1"/>
                </a:solidFill>
                <a:latin typeface="Arial Narrow" pitchFamily="34" charset="0"/>
              </a:rPr>
              <a:t>“A”</a:t>
            </a:r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 to start.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0" y="24384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100 pts.  British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0" y="32766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75 pts.  Scrums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0" y="41910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50 pts.  Oval ball</a:t>
            </a:r>
          </a:p>
        </p:txBody>
      </p:sp>
      <p:sp>
        <p:nvSpPr>
          <p:cNvPr id="15" name="Oval 14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24200" y="5029200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og Standard" pitchFamily="2" charset="0"/>
              </a:rPr>
              <a:t>Rugby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5715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2766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Sport Am I?</a:t>
            </a:r>
            <a:endParaRPr lang="en-US" sz="2400" i="1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7000" y="10668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The value of your answer goes down after each clue so write your answer as soon as you can.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Click </a:t>
            </a:r>
            <a:r>
              <a:rPr lang="en-US" sz="2400" u="sng" dirty="0" smtClean="0">
                <a:solidFill>
                  <a:schemeClr val="bg1"/>
                </a:solidFill>
                <a:latin typeface="Arial Narrow" pitchFamily="34" charset="0"/>
              </a:rPr>
              <a:t>“A”</a:t>
            </a:r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 to start.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48000" y="24384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250 pts.  Goals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8000" y="32766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125 pts.  Sticks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48000" y="41910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75 pts.  Icing</a:t>
            </a:r>
          </a:p>
        </p:txBody>
      </p:sp>
      <p:sp>
        <p:nvSpPr>
          <p:cNvPr id="22" name="Oval 21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4600" y="5029200"/>
            <a:ext cx="457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og Standard" pitchFamily="2" charset="0"/>
              </a:rPr>
              <a:t>Hockey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0292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2766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Sport Am I?</a:t>
            </a:r>
            <a:endParaRPr lang="en-US" sz="2400" i="1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67000" y="10668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The value of your answer goes down after each clue so write your answer as soon as you can.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Click </a:t>
            </a:r>
            <a:r>
              <a:rPr lang="en-US" sz="2400" u="sng" dirty="0" smtClean="0">
                <a:solidFill>
                  <a:schemeClr val="bg1"/>
                </a:solidFill>
                <a:latin typeface="Arial Narrow" pitchFamily="34" charset="0"/>
              </a:rPr>
              <a:t>“A”</a:t>
            </a:r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 to start.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48000" y="24384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500 pts.  Lanes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48000" y="32766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250 pts.  Turkeys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8000" y="41910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125 pts.  Gutters</a:t>
            </a:r>
          </a:p>
        </p:txBody>
      </p:sp>
      <p:sp>
        <p:nvSpPr>
          <p:cNvPr id="21" name="Oval 20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24200" y="5029200"/>
            <a:ext cx="464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og Standard" pitchFamily="2" charset="0"/>
              </a:rPr>
              <a:t>Bowling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3340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2766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Sport Am I?</a:t>
            </a:r>
            <a:endParaRPr lang="en-US" sz="2400" i="1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67000" y="10668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The value of your answer goes down after each clue so write your answer as soon as you can.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Click </a:t>
            </a:r>
            <a:r>
              <a:rPr lang="en-US" sz="2400" u="sng" dirty="0" smtClean="0">
                <a:solidFill>
                  <a:schemeClr val="bg1"/>
                </a:solidFill>
                <a:latin typeface="Arial Narrow" pitchFamily="34" charset="0"/>
              </a:rPr>
              <a:t>“A”</a:t>
            </a:r>
            <a:r>
              <a:rPr lang="en-US" sz="2400" dirty="0" smtClean="0">
                <a:solidFill>
                  <a:schemeClr val="bg1"/>
                </a:solidFill>
                <a:latin typeface="Arial Narrow" pitchFamily="34" charset="0"/>
              </a:rPr>
              <a:t> to start.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48000" y="24384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1000 pts.  Ice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48000" y="32766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500 pts.  Rocks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8000" y="41910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250 pts.  Sweeping</a:t>
            </a:r>
          </a:p>
        </p:txBody>
      </p:sp>
      <p:sp>
        <p:nvSpPr>
          <p:cNvPr id="21" name="Oval 20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24200" y="5029200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og Standard" pitchFamily="2" charset="0"/>
              </a:rPr>
              <a:t>Curling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4958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1752600"/>
            <a:ext cx="609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It is not possible to 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truly know God.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962400"/>
            <a:ext cx="601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False!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7912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334000"/>
            <a:ext cx="51654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from the lesson</a:t>
            </a:r>
            <a:endParaRPr lang="en-US" sz="60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00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From the lesson: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My relationship with God is going to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show up in my: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_________________  ________________.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76400" y="3889513"/>
            <a:ext cx="243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daily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457200"/>
            <a:ext cx="50034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3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rd</a:t>
            </a:r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Article 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3886200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living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799" y="990600"/>
            <a:ext cx="617220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 true and living faith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includes which of the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following?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Repentance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Trusting Christ for   </a:t>
            </a:r>
            <a:b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salvation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Good works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All of the above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None of the above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429000"/>
            <a:ext cx="1981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848600" y="60960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1905000"/>
            <a:ext cx="6553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“I can truly know God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through ________________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in Jesus Christ as shown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to me in the _____________.”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0600" y="2514600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faith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3733800" y="2286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4400" dirty="0" smtClean="0">
                <a:latin typeface="Boring Lesson" pitchFamily="2" charset="0"/>
              </a:rPr>
              <a:t>Q217</a:t>
            </a:r>
            <a:endParaRPr lang="en-US" sz="4400" dirty="0">
              <a:latin typeface="Boring Lesson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7400" y="4419600"/>
            <a:ext cx="243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Gospel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533400"/>
            <a:ext cx="6248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Justification is where: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God says I’m “not guilty”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of all my sins.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God says I need to pay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for my sins by being sorry.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God tells me if I try to 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lead a good life, He will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forgive me.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God says all have sinned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and fallen short of the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His glory.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5814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533400"/>
            <a:ext cx="59436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whole purpose for Jesus coming into the world was for us to: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Live better lives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Know ourselves for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we are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Get along w/ each other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Know God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5814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1600200"/>
            <a:ext cx="55626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Fill in the blank:</a:t>
            </a:r>
          </a:p>
          <a:p>
            <a:endParaRPr lang="en-US" sz="1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sees that:</a:t>
            </a:r>
          </a:p>
          <a:p>
            <a:pPr marL="742950" indent="-742950"/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________________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has paid the ‘fine’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 my sin.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91000" y="3124200"/>
            <a:ext cx="259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Jesus</a:t>
            </a:r>
            <a:endParaRPr lang="en-US" sz="1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60198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105400"/>
            <a:ext cx="685800" cy="6096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5334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Write down just two of the gifts given to us by God when we are justified (made right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with Him).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43200" y="3581400"/>
            <a:ext cx="6096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g Standard" pitchFamily="2" charset="0"/>
              </a:rPr>
              <a:t>We are ‘adopted’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g Standard" pitchFamily="2" charset="0"/>
              </a:rPr>
              <a:t>Peace w/ God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g Standard" pitchFamily="2" charset="0"/>
              </a:rPr>
              <a:t>Joy in suffering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g Standard" pitchFamily="2" charset="0"/>
              </a:rPr>
              <a:t>Hope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g Standard" pitchFamily="2" charset="0"/>
              </a:rPr>
              <a:t>Love of God</a:t>
            </a:r>
            <a:endParaRPr lang="en-US" sz="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990600"/>
            <a:ext cx="6019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All religions are: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basically the same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NOT the same at all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way to get to heaven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have the same beliefs about Jesus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581400"/>
            <a:ext cx="1295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36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477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72987" y="6019800"/>
            <a:ext cx="616226" cy="540026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1859</TotalTime>
  <Words>613</Words>
  <Application>Microsoft Office PowerPoint</Application>
  <PresentationFormat>On-screen Show (4:3)</PresentationFormat>
  <Paragraphs>243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384</cp:revision>
  <dcterms:created xsi:type="dcterms:W3CDTF">2008-10-17T16:50:40Z</dcterms:created>
  <dcterms:modified xsi:type="dcterms:W3CDTF">2011-11-09T21:50:21Z</dcterms:modified>
</cp:coreProperties>
</file>