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9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18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68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22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0" y="685800"/>
            <a:ext cx="3828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14:15-27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4800" y="3581400"/>
            <a:ext cx="1905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47779" y="1901687"/>
            <a:ext cx="489749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said He will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ask the Father to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give us a: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Savior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Friend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Counselor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429000"/>
            <a:ext cx="1447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105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1524000"/>
            <a:ext cx="528221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Holy Spirit is also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called the Spirit of: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Power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the People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Praise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Truth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10000" y="685800"/>
            <a:ext cx="3828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14:15-27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33538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yesob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unreloocs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08611" y="4038600"/>
            <a:ext cx="5572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obeys     counselor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0" y="685800"/>
            <a:ext cx="3828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14:15-27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35814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teach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562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2209800"/>
            <a:ext cx="633378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“But the Counselor, the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Holy Spirit, whom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Father will send in my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name will ____________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you all things and will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remind you of everything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 have __________ to you.”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42182" y="5052391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said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91000" y="1143000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14:26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Boggle</a:t>
            </a:r>
            <a:r>
              <a:rPr lang="en-US" sz="3600" i="1" dirty="0" err="1" smtClean="0">
                <a:solidFill>
                  <a:schemeClr val="bg1"/>
                </a:solidFill>
                <a:latin typeface="Bog Standard" pitchFamily="2" charset="0"/>
              </a:rPr>
              <a:t>IT</a:t>
            </a:r>
            <a:r>
              <a:rPr lang="en-US" sz="3600" i="1" dirty="0" smtClean="0">
                <a:solidFill>
                  <a:schemeClr val="bg1"/>
                </a:solidFill>
                <a:latin typeface="Bog Standard" pitchFamily="2" charset="0"/>
              </a:rPr>
              <a:t>!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4343400"/>
            <a:ext cx="990600" cy="9906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3716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Make a list based on the category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given, in the time allowed. Share your list. You get </a:t>
            </a:r>
            <a:r>
              <a:rPr lang="en-US" sz="3600" dirty="0" smtClean="0">
                <a:solidFill>
                  <a:srgbClr val="FF0000"/>
                </a:solidFill>
                <a:latin typeface="Arial Narrow" pitchFamily="34" charset="0"/>
              </a:rPr>
              <a:t>100</a:t>
            </a:r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 points for each item you list which no one else names.     BOGGLE THIS: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43200" y="45720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Names of Flowers.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685800" y="4572000"/>
            <a:ext cx="1066800" cy="1066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Boggle</a:t>
            </a:r>
            <a:r>
              <a:rPr lang="en-US" sz="3600" i="1" dirty="0" err="1" smtClean="0">
                <a:solidFill>
                  <a:schemeClr val="bg1"/>
                </a:solidFill>
                <a:latin typeface="Bog Standard" pitchFamily="2" charset="0"/>
              </a:rPr>
              <a:t>IT</a:t>
            </a:r>
            <a:r>
              <a:rPr lang="en-US" sz="3600" i="1" dirty="0" smtClean="0">
                <a:solidFill>
                  <a:schemeClr val="bg1"/>
                </a:solidFill>
                <a:latin typeface="Bog Standard" pitchFamily="2" charset="0"/>
              </a:rPr>
              <a:t>!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13716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Make a list based on the category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given, in the time allowed. Share your list. You get </a:t>
            </a:r>
            <a:r>
              <a:rPr lang="en-US" sz="3600" dirty="0" smtClean="0">
                <a:solidFill>
                  <a:srgbClr val="FF0000"/>
                </a:solidFill>
                <a:latin typeface="Arial Narrow" pitchFamily="34" charset="0"/>
              </a:rPr>
              <a:t>250</a:t>
            </a:r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 points for each item you list which no one else names.     BOGGLE THIS: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43200" y="45720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Names of Rivers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4876800"/>
            <a:ext cx="990600" cy="9906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Boggle</a:t>
            </a:r>
            <a:r>
              <a:rPr lang="en-US" sz="3600" i="1" dirty="0" err="1" smtClean="0">
                <a:solidFill>
                  <a:schemeClr val="bg1"/>
                </a:solidFill>
                <a:latin typeface="Bog Standard" pitchFamily="2" charset="0"/>
              </a:rPr>
              <a:t>IT</a:t>
            </a:r>
            <a:r>
              <a:rPr lang="en-US" sz="3600" i="1" dirty="0" smtClean="0">
                <a:solidFill>
                  <a:schemeClr val="bg1"/>
                </a:solidFill>
                <a:latin typeface="Bog Standard" pitchFamily="2" charset="0"/>
              </a:rPr>
              <a:t>!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13716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Make a list based on the category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given, in the time allowed. Share your list. You get </a:t>
            </a:r>
            <a:r>
              <a:rPr lang="en-US" sz="3600" dirty="0" smtClean="0">
                <a:solidFill>
                  <a:srgbClr val="FF0000"/>
                </a:solidFill>
                <a:latin typeface="Arial Narrow" pitchFamily="34" charset="0"/>
              </a:rPr>
              <a:t>500</a:t>
            </a:r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 points for each item you list which no one else names.     BOGGLE THIS: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43200" y="4572000"/>
            <a:ext cx="624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Boys Names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beginning with the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letter “R”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4800600"/>
            <a:ext cx="1219200" cy="11430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766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Boggle</a:t>
            </a:r>
            <a:r>
              <a:rPr lang="en-US" sz="3600" i="1" dirty="0" err="1" smtClean="0">
                <a:solidFill>
                  <a:schemeClr val="bg1"/>
                </a:solidFill>
                <a:latin typeface="Bog Standard" pitchFamily="2" charset="0"/>
              </a:rPr>
              <a:t>IT</a:t>
            </a:r>
            <a:r>
              <a:rPr lang="en-US" sz="3600" i="1" dirty="0" smtClean="0">
                <a:solidFill>
                  <a:schemeClr val="bg1"/>
                </a:solidFill>
                <a:latin typeface="Bog Standard" pitchFamily="2" charset="0"/>
              </a:rPr>
              <a:t>!</a:t>
            </a:r>
            <a:endParaRPr lang="en-US" sz="2400" i="1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5600" y="13716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Make a list based on the category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given, in the time allowed. Share your list. You get </a:t>
            </a:r>
            <a:r>
              <a:rPr lang="en-US" sz="3600" dirty="0" smtClean="0">
                <a:solidFill>
                  <a:srgbClr val="FF0000"/>
                </a:solidFill>
                <a:latin typeface="Arial Narrow" pitchFamily="34" charset="0"/>
              </a:rPr>
              <a:t>1,000</a:t>
            </a:r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 points for each item you list which no one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Arial Narrow" pitchFamily="34" charset="0"/>
              </a:rPr>
              <a:t>else names.     BOGGLE THIS: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95600" y="4572000"/>
            <a:ext cx="609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Girls names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beginning with the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letter “M”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4958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Holy Spirit is a servant of God but is not God in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same way that the Father and the Son (Jesus)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are God.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9624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7912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48801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The 3rd Article</a:t>
            </a:r>
            <a:endParaRPr lang="en-US" sz="60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I believe in the Holy Spirit,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the holy Christian ________________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the communion of __________________ . . 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4800" y="2438400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church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57200"/>
            <a:ext cx="50034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3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rd</a:t>
            </a:r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 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3429000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saints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799" y="990600"/>
            <a:ext cx="6172201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is the “main work” of the Holy Spirit?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To fill us with power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To lead us to Jesus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To give us miracles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To take care of all </a:t>
            </a:r>
            <a:b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our problems</a:t>
            </a:r>
          </a:p>
          <a:p>
            <a:pPr marL="514350" indent="-514350">
              <a:buAutoNum type="alphaLcParenR"/>
            </a:pP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657600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1524000"/>
            <a:ext cx="6553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“When I say I believe in the Holy Spirit, I mean that I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place ___________ in the care of the Holy Spirit and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__________ Him to help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me believe in Christ and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live by God’s Word.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25908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myself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33800" y="2286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400" dirty="0" smtClean="0">
                <a:latin typeface="Boring Lesson" pitchFamily="2" charset="0"/>
              </a:rPr>
              <a:t>Q206</a:t>
            </a:r>
            <a:endParaRPr lang="en-US" sz="4400" dirty="0">
              <a:latin typeface="Boring Lesson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43200" y="39624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trust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9096" y="1196009"/>
            <a:ext cx="6248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Which of these traits does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NOT describe the Holy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Spirit?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Spirit is God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Spirit calls us to Christ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Spirit enlightens us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and leads us to faith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Spirit is part of God’s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sacrifice for our sins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Spirit helps us live our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lives in God’s grace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967408"/>
            <a:ext cx="5943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which Article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Apostles’ Creed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the Holy Spirit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mentioned?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1st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2nd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3rd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4th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5th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581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1600200"/>
            <a:ext cx="55626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Fill in the blank:</a:t>
            </a:r>
          </a:p>
          <a:p>
            <a:endParaRPr lang="en-US" sz="1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Holy Spirit is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sent by God to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call us to:</a:t>
            </a:r>
          </a:p>
          <a:p>
            <a:pPr marL="742950" indent="-742950"/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14800" y="3886200"/>
            <a:ext cx="3200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faith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0198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105400"/>
            <a:ext cx="685800" cy="6096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21336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Spirit works 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lives to bring 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us the truth about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____________________.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5200" y="3581400"/>
            <a:ext cx="40684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Jesus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447800"/>
            <a:ext cx="60198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If God is calling,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 better: 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answer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get psychological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help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pick up the phone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call Him back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581400"/>
            <a:ext cx="1295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72987" y="6019800"/>
            <a:ext cx="616226" cy="540026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1714</TotalTime>
  <Words>633</Words>
  <Application>Microsoft Office PowerPoint</Application>
  <PresentationFormat>On-screen Show (4:3)</PresentationFormat>
  <Paragraphs>232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363</cp:revision>
  <dcterms:created xsi:type="dcterms:W3CDTF">2008-10-17T16:50:40Z</dcterms:created>
  <dcterms:modified xsi:type="dcterms:W3CDTF">2011-11-09T21:43:18Z</dcterms:modified>
</cp:coreProperties>
</file>