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1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18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9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3606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25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581400" y="381000"/>
            <a:ext cx="4527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4:1-16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57200" y="3429000"/>
            <a:ext cx="8382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Jesus</a:t>
            </a:r>
            <a:endParaRPr lang="en-US" sz="16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1600200"/>
            <a:ext cx="5883342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is it that gives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gifts to the people 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Church?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67200" y="2895600"/>
            <a:ext cx="32766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9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1!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048000" y="1524000"/>
            <a:ext cx="5729454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is the “key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number” in verses 4-6?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581400" y="381000"/>
            <a:ext cx="4527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4:1-16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094938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remaut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yunit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667000" y="4038600"/>
            <a:ext cx="4793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mature     unity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429000" y="685800"/>
            <a:ext cx="4527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4:1-16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800600" y="990600"/>
            <a:ext cx="2057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1143000"/>
            <a:ext cx="6171882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There is ________ body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and _______ Spirit…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 Lord, ______ faith,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 baptism; _______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 and Father of all…”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886200" y="1981200"/>
            <a:ext cx="1676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895600" y="297180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581400" y="381000"/>
            <a:ext cx="4527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4:1-16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971800" y="388620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858000" y="388620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943600" y="297180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one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2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  <p:bldP spid="13" grpId="0"/>
      <p:bldP spid="17" grpId="0"/>
      <p:bldP spid="18" grpId="0"/>
      <p:bldP spid="19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886200" y="381000"/>
            <a:ext cx="4114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Movies &amp; Stuff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3581400"/>
            <a:ext cx="1371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667000" y="1295400"/>
            <a:ext cx="62484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movies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has both animated and “real actor” versions?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Polar Express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Tarzan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Shrek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Treasure Planet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5715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19400" y="1371600"/>
            <a:ext cx="63246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is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Keifer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Sutherland’s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father?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Dave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Donald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Deion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Daniel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Dillon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33400" y="3733800"/>
            <a:ext cx="1295400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38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24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886200" y="381000"/>
            <a:ext cx="4114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Movies &amp; Stuff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3657600"/>
            <a:ext cx="1752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3206750" algn="l"/>
              </a:tabLst>
            </a:pPr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743200" y="1219200"/>
            <a:ext cx="5562600" cy="46782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Up until 2007, what was the #1 selling DVD of all time in the US?</a:t>
            </a:r>
          </a:p>
          <a:p>
            <a:pPr marL="514350" indent="-514350"/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Finding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Nemo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Shek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2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Cars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Lord of the Rings:     	2 Towers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886200" y="381000"/>
            <a:ext cx="4114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Movies &amp; Stuff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3733800"/>
            <a:ext cx="1524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848600" y="5638800"/>
            <a:ext cx="838200" cy="7620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590800" y="1219200"/>
            <a:ext cx="6553200" cy="38779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is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RIGHT way to spell this actress’ name?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Umma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Thurrman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Umah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Thurmann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Umaa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Thuurman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Uma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Thurman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886200" y="381000"/>
            <a:ext cx="4114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Movies &amp; Stuff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1910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Holy Christian Church is made up of all people who want to be part of a congregation.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276600"/>
            <a:ext cx="6019800" cy="33393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</a:p>
          <a:p>
            <a:r>
              <a:rPr lang="en-US" sz="32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The true Church is made up only of believers in Jesus.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5626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1880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glow rad="139700">
                    <a:schemeClr val="accent3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Q238</a:t>
            </a:r>
            <a:endParaRPr lang="en-US" sz="6000" b="1" dirty="0">
              <a:solidFill>
                <a:srgbClr val="00FF00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“The Holy Christian Church is the communion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of ___________, that is, all _______________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in Christ . . . “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524000" y="2590800"/>
            <a:ext cx="2133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saints</a:t>
            </a:r>
            <a:endParaRPr lang="en-US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295400" y="457200"/>
            <a:ext cx="188064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Q238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638800" y="2590800"/>
            <a:ext cx="350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believers</a:t>
            </a:r>
            <a:endParaRPr lang="en-US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67001" y="990600"/>
            <a:ext cx="64770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Bible teaches that the Church began on the Day of: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Pentagon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Pentecost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3000" dirty="0" err="1" smtClean="0">
                <a:solidFill>
                  <a:schemeClr val="bg1"/>
                </a:solidFill>
                <a:latin typeface="Bog Standard" pitchFamily="2" charset="0"/>
              </a:rPr>
              <a:t>Pentathalon</a:t>
            </a:r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Pentium</a:t>
            </a:r>
          </a:p>
          <a:p>
            <a:pPr marL="514350" indent="-514350">
              <a:buAutoNum type="alphaLcParenR"/>
            </a:pP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3657600"/>
            <a:ext cx="1981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2286000"/>
            <a:ext cx="65532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The Holy Christian Church is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the __________________ of 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saints.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429000" y="2971800"/>
            <a:ext cx="4191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communion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96200" y="5638800"/>
            <a:ext cx="762000" cy="6858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33800" y="7620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4000" dirty="0" smtClean="0">
                <a:latin typeface="Boring Lesson" pitchFamily="2" charset="0"/>
              </a:rPr>
              <a:t>Q238</a:t>
            </a:r>
            <a:endParaRPr lang="en-US" sz="4000" dirty="0"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676400"/>
            <a:ext cx="6248400" cy="35086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the Church visible or invisible?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Visible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Invisible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Both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Neither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Maybe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304800"/>
            <a:ext cx="59436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book in the Bible records the story of the ‘birth of the Church’?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Genesis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John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Romans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581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457200"/>
            <a:ext cx="60960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is the Church compared to in our lesson?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building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body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 organization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concept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presence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86200"/>
            <a:ext cx="1371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5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143000"/>
            <a:ext cx="64770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“church” requires membership in order to vote at an annual meeting?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Visible Church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Invisible Church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57200" y="3657600"/>
            <a:ext cx="1524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A</a:t>
            </a:r>
            <a:endParaRPr lang="en-US" sz="1200" u="sng" dirty="0">
              <a:ln>
                <a:solidFill>
                  <a:schemeClr val="bg1"/>
                </a:solidFill>
              </a:ln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67000" y="381000"/>
            <a:ext cx="6019800" cy="52398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be a member of the invisible church you must:</a:t>
            </a:r>
          </a:p>
          <a:p>
            <a:endParaRPr lang="en-US" sz="105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Believe in Jesus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Believe and join a local congregation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Join a local congregation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 to seminary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36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229600" y="60960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1705</TotalTime>
  <Words>533</Words>
  <Application>Microsoft Office PowerPoint</Application>
  <PresentationFormat>On-screen Show (4:3)</PresentationFormat>
  <Paragraphs>237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354</cp:revision>
  <dcterms:created xsi:type="dcterms:W3CDTF">2008-10-17T16:50:40Z</dcterms:created>
  <dcterms:modified xsi:type="dcterms:W3CDTF">2011-11-09T22:08:46Z</dcterms:modified>
</cp:coreProperties>
</file>

<file path=docProps/thumbnail.jpeg>
</file>