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audio" Target="../media/audio1.wav"/><Relationship Id="rId18" Type="http://schemas.openxmlformats.org/officeDocument/2006/relationships/slide" Target="slide17.xml"/><Relationship Id="rId3" Type="http://schemas.openxmlformats.org/officeDocument/2006/relationships/slide" Target="slide6.xml"/><Relationship Id="rId7" Type="http://schemas.openxmlformats.org/officeDocument/2006/relationships/slide" Target="slide7.xml"/><Relationship Id="rId12" Type="http://schemas.openxmlformats.org/officeDocument/2006/relationships/slide" Target="slide18.xml"/><Relationship Id="rId17" Type="http://schemas.openxmlformats.org/officeDocument/2006/relationships/slide" Target="slide13.xml"/><Relationship Id="rId2" Type="http://schemas.openxmlformats.org/officeDocument/2006/relationships/slide" Target="slide2.xml"/><Relationship Id="rId16" Type="http://schemas.openxmlformats.org/officeDocument/2006/relationships/slide" Target="slide9.xml"/><Relationship Id="rId20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14.xml"/><Relationship Id="rId15" Type="http://schemas.openxmlformats.org/officeDocument/2006/relationships/slide" Target="slide19.xml"/><Relationship Id="rId10" Type="http://schemas.openxmlformats.org/officeDocument/2006/relationships/slide" Target="slide4.xml"/><Relationship Id="rId19" Type="http://schemas.openxmlformats.org/officeDocument/2006/relationships/slide" Target="slide20.xml"/><Relationship Id="rId4" Type="http://schemas.openxmlformats.org/officeDocument/2006/relationships/slide" Target="slide10.xml"/><Relationship Id="rId9" Type="http://schemas.openxmlformats.org/officeDocument/2006/relationships/slide" Target="slide15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4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5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6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7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8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9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0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1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2" action="ppaction://hlinksldjump">
              <a:snd r:embed="rId13" name="whoosh.wav"/>
            </a:hlinkClick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>
              <a:snd r:embed="rId13" name="whoosh.wav"/>
            </a:hlinkClick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5791200"/>
            <a:ext cx="3677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6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91000" y="457200"/>
            <a:ext cx="2828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Exodus 19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400" y="3810000"/>
            <a:ext cx="24384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8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7000" y="1524000"/>
            <a:ext cx="6477000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With what did God surround Himself when He met with Moses?</a:t>
            </a:r>
          </a:p>
          <a:p>
            <a:pPr marL="742950" indent="-742950">
              <a:spcBef>
                <a:spcPts val="600"/>
              </a:spcBef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People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Clouds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Thunder &amp; Lightning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Angels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114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the sound of a</a:t>
            </a:r>
          </a:p>
          <a:p>
            <a:pPr algn="ctr"/>
            <a:r>
              <a:rPr lang="en-US" sz="4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ram’s horn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19400" y="1447800"/>
            <a:ext cx="568777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Mt. Sinai was a sacred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place; what signal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would God give that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it was safe to go up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on that mountain?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14800" y="533400"/>
            <a:ext cx="2828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Exodus 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4953000"/>
            <a:ext cx="57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 golden calf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19400" y="1524000"/>
            <a:ext cx="603081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idol did Aaron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put together at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request of the people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were tired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waiting for word from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Moses?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86200" y="533400"/>
            <a:ext cx="2818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Exodus 32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000" y="4267200"/>
            <a:ext cx="289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3,000!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124200" y="1752600"/>
            <a:ext cx="518443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How many people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died as a result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their disobedience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this chapter?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67200" y="685800"/>
            <a:ext cx="2818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Exodus 32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381000"/>
            <a:ext cx="5328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Television &amp; Movies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4648200"/>
            <a:ext cx="883920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Tom </a:t>
            </a:r>
            <a:r>
              <a:rPr lang="en-US" sz="32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Cruise</a:t>
            </a:r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     Samuel L. </a:t>
            </a:r>
            <a:r>
              <a:rPr lang="en-US" sz="3200" dirty="0" smtClean="0">
                <a:solidFill>
                  <a:srgbClr val="FFFF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Jackson</a:t>
            </a:r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 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Britney </a:t>
            </a:r>
            <a:r>
              <a:rPr lang="en-US" sz="3200" dirty="0" smtClean="0">
                <a:solidFill>
                  <a:srgbClr val="00FF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Spears</a:t>
            </a:r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  Oscar </a:t>
            </a:r>
            <a:r>
              <a:rPr lang="en-US" sz="3200" dirty="0" smtClean="0">
                <a:solidFill>
                  <a:srgbClr val="00B0F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the Grouch</a:t>
            </a:r>
          </a:p>
          <a:p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01000" y="60960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90800" y="1143000"/>
            <a:ext cx="65532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Figure out the real last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name of these stars: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Tom </a:t>
            </a:r>
            <a:r>
              <a:rPr lang="en-US" sz="2800" dirty="0" smtClean="0">
                <a:solidFill>
                  <a:srgbClr val="FF0000"/>
                </a:solidFill>
                <a:latin typeface="Bog Standard" pitchFamily="2" charset="0"/>
              </a:rPr>
              <a:t>Go-on-a-voyage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Samuel </a:t>
            </a:r>
            <a:r>
              <a:rPr lang="en-US" sz="2800" dirty="0" smtClean="0">
                <a:solidFill>
                  <a:srgbClr val="FFFF00"/>
                </a:solidFill>
                <a:latin typeface="Bog Standard" pitchFamily="2" charset="0"/>
              </a:rPr>
              <a:t>Whose-father-is-Jack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Britney </a:t>
            </a:r>
            <a:r>
              <a:rPr lang="en-US" sz="2800" dirty="0" smtClean="0">
                <a:solidFill>
                  <a:srgbClr val="00FF00"/>
                </a:solidFill>
                <a:latin typeface="Bog Standard" pitchFamily="2" charset="0"/>
              </a:rPr>
              <a:t>Lances-used-to-kill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Oscar </a:t>
            </a:r>
            <a:r>
              <a:rPr lang="en-US" sz="2800" dirty="0" smtClean="0">
                <a:solidFill>
                  <a:srgbClr val="00B0F0"/>
                </a:solidFill>
                <a:latin typeface="Bog Standard" pitchFamily="2" charset="0"/>
              </a:rPr>
              <a:t>Who-is-grumpy-a-lot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667000" y="1066800"/>
            <a:ext cx="5943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Match the show w/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it’s main character:</a:t>
            </a:r>
          </a:p>
          <a:p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24			1) Bob</a:t>
            </a:r>
          </a:p>
          <a:p>
            <a:pPr marL="742950" indent="-742950"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CSI-Miami		2) Jack</a:t>
            </a:r>
          </a:p>
          <a:p>
            <a:pPr marL="742950" indent="-742950"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Veggie Tales	3) Horatio</a:t>
            </a:r>
          </a:p>
          <a:p>
            <a:pPr marL="1657350" lvl="2" indent="-742950"/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				4) Larry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09800" y="4572000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a-2  b-3  c-1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&amp;</a:t>
            </a:r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8000" y="304800"/>
            <a:ext cx="5328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Television &amp; Movies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1816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206750" algn="l"/>
              </a:tabLst>
            </a:pPr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Entertainment and Sports Network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1219200"/>
            <a:ext cx="586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For the guys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: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do the letters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 S P N stand for?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1800" y="381000"/>
            <a:ext cx="5328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Television &amp; Movies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7400" y="3124200"/>
            <a:ext cx="670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For the gals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: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R.R. has a very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popular cooking show?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0600" y="5791200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206750" algn="l"/>
              </a:tabLst>
            </a:pPr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Rachel Ray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57150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   f   g</a:t>
            </a:r>
            <a:endParaRPr lang="en-US" sz="105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743200" y="1447800"/>
            <a:ext cx="6400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 following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 NOT a TV network?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CBS		b) CBC</a:t>
            </a:r>
          </a:p>
          <a:p>
            <a:pPr marL="457200" indent="-45720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c) TBS	 	d) TVA</a:t>
            </a:r>
          </a:p>
          <a:p>
            <a:pPr marL="457200" indent="-45720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e) NBC	f)  NBA</a:t>
            </a:r>
          </a:p>
          <a:p>
            <a:pPr marL="457200" indent="-45720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g) PBA		h) PBS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1800" y="381000"/>
            <a:ext cx="5328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Television &amp; Movies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11430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11430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838200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How many tables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Law did God set?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2438400"/>
            <a:ext cx="22098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2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0800" y="5181600"/>
            <a:ext cx="48871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General info</a:t>
            </a:r>
            <a:endParaRPr lang="en-US" sz="72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2819400"/>
            <a:ext cx="6019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Give the correct number for each: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__________ Tablets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__________ Tables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__________ Commandments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37338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2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91200" y="9144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696200" y="53340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" y="838200"/>
            <a:ext cx="48871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General info</a:t>
            </a:r>
            <a:endParaRPr lang="en-US" sz="72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47244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2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00" y="56388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10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  <p:bldP spid="9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914400"/>
            <a:ext cx="51732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Who is the focus of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First Table of the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Law?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62400" y="3200400"/>
            <a:ext cx="2971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4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685800"/>
            <a:ext cx="48173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Who is the focus of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Second Table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of the Law?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38862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Us! And our </a:t>
            </a:r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Neighbors</a:t>
            </a:r>
            <a:endParaRPr lang="en-US" sz="6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1143000"/>
            <a:ext cx="551946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How many laws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are in each table?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First Table: _______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Second Table: _____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29400" y="25146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3</a:t>
            </a:r>
            <a:endParaRPr lang="en-US" sz="28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391400" y="3581400"/>
            <a:ext cx="83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7</a:t>
            </a:r>
            <a:endParaRPr lang="en-US" sz="28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762000"/>
            <a:ext cx="59875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Where were the two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tablets of the Ten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Commandments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“stored”?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5814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in the Ark of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the Covenant</a:t>
            </a:r>
            <a:endParaRPr lang="en-US" sz="2000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381000"/>
            <a:ext cx="6333785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 following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statements is most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accurate?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All of God’s law is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found in the 10 C’s.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b) The 10 C’s contain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all of God’s law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c) The 10 C’s are a 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good summary of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God’s law.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962400"/>
            <a:ext cx="243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28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60198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304800"/>
            <a:ext cx="5941050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Select the names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of all those in this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list who kept God’s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law to perfection: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Moses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Aaron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Isaiah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King David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Joshua &amp; Caleb</a:t>
            </a:r>
            <a:endParaRPr lang="en-US" sz="1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56388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none of these!</a:t>
            </a:r>
            <a:endParaRPr lang="en-US" sz="4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1" y="457200"/>
            <a:ext cx="601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happened to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first set of tablets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containing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Ten Commandments?</a:t>
            </a:r>
            <a:endParaRPr lang="en-US" sz="20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3581400"/>
            <a:ext cx="655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Moses broke them!</a:t>
            </a:r>
            <a:endParaRPr lang="en-US" sz="4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533</Words>
  <Application>Microsoft Office PowerPoint</Application>
  <PresentationFormat>On-screen Show (4:3)</PresentationFormat>
  <Paragraphs>234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135</cp:revision>
  <dcterms:created xsi:type="dcterms:W3CDTF">2008-10-17T16:50:40Z</dcterms:created>
  <dcterms:modified xsi:type="dcterms:W3CDTF">2011-10-26T16:53:28Z</dcterms:modified>
</cp:coreProperties>
</file>