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1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1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116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21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038600" y="381000"/>
            <a:ext cx="3286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Matthew 28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4724400"/>
            <a:ext cx="7467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False</a:t>
            </a:r>
            <a:r>
              <a:rPr lang="en-US" sz="32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 	Which wasn’t 				included?</a:t>
            </a:r>
            <a:endParaRPr lang="en-US" sz="16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83953" y="1066800"/>
            <a:ext cx="6260047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Matthew 28 contains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account of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Last Supper,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Resurrection and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Great Commission.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657600"/>
            <a:ext cx="1447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105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1524000"/>
            <a:ext cx="473078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Who gave us The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Great Commission?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Matthew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God the Father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Jesus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The Holy Spirit 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38600" y="381000"/>
            <a:ext cx="3286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Matthew 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27287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somicimons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splicesid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2200" y="4038600"/>
            <a:ext cx="6175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 commission  disciples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38600" y="381000"/>
            <a:ext cx="3286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Matthew 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251460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heaven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1676400"/>
            <a:ext cx="598753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Jesus said, “All authority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in ___________ and on 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 have been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given to _______.”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43200" y="3429000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earth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200" y="4397514"/>
            <a:ext cx="137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8600" y="381000"/>
            <a:ext cx="3286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Matthew 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U.S. Presidents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581400"/>
            <a:ext cx="1371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01000" y="5715000"/>
            <a:ext cx="6858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1295400"/>
            <a:ext cx="6248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U.S. Presidents was the tallest?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George W. Bush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Abraham Lincoln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Bill Clinton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Ronald Regan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5715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19400" y="1371600"/>
            <a:ext cx="6324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of these U.S. Presidents had the highest approval rating during their term(s)?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George W. Bush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Bill Clinton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Barak Obama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Ronald Regan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Harry Truman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3400" y="3733800"/>
            <a:ext cx="129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24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862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U.S. Presidents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657600"/>
            <a:ext cx="137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206750" algn="l"/>
              </a:tabLst>
            </a:pPr>
            <a:r>
              <a:rPr lang="en-US" sz="9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2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486400"/>
            <a:ext cx="762000" cy="7620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862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Biggest/Most/Etc.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400" y="1371600"/>
            <a:ext cx="6324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of these U.S. Presidents had the lowest approval rating during their term(s)?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George W. Bush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Bill Clinton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Dwight Eisenhower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Ronald Regan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Harry Truman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733800"/>
            <a:ext cx="152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2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715000"/>
            <a:ext cx="6858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590800" y="1828800"/>
            <a:ext cx="65532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Presidents did NOT die while in office?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Abraham Lincoln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John F. Kennedy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Warren G. Harding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Ronald Regan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400" y="6858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U.S. Presidents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1430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0668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resurrection of Jesus from the dead is of little benefit to me…VERY beneficial to Jesus, but for us? Not so much.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505200"/>
            <a:ext cx="6019800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False!</a:t>
            </a:r>
          </a:p>
          <a:p>
            <a:r>
              <a:rPr lang="en-US" sz="3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(what 4 benefits</a:t>
            </a:r>
          </a:p>
          <a:p>
            <a:r>
              <a:rPr lang="en-US" sz="3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are mentioned?)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7912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334000"/>
            <a:ext cx="47532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2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nd</a:t>
            </a:r>
            <a:r>
              <a:rPr lang="en-US" sz="6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Article</a:t>
            </a:r>
            <a:endParaRPr lang="en-US" sz="6000" b="1" dirty="0">
              <a:solidFill>
                <a:srgbClr val="00FF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Jesus is present with us in the power of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His: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________________  ______________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7800" y="2895600"/>
            <a:ext cx="594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Holy   Spirit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457200"/>
            <a:ext cx="51026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2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nd</a:t>
            </a:r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Article 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799" y="990600"/>
            <a:ext cx="61722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Q193 mentioned how many “stages” in the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humiliation of Christ?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3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4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5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6</a:t>
            </a:r>
          </a:p>
          <a:p>
            <a:pPr marL="514350" indent="-514350">
              <a:buAutoNum type="alphaLcParenR"/>
            </a:pP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657600"/>
            <a:ext cx="1981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1524000"/>
            <a:ext cx="6553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(Jesus) gave this promise: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“I will come back and take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_________ to be with me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That ________ may also be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___________ I _____.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32004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you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562600"/>
            <a:ext cx="838200" cy="6858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3733800" y="2286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4400" dirty="0" smtClean="0">
                <a:latin typeface="Boring Lesson" pitchFamily="2" charset="0"/>
              </a:rPr>
              <a:t>Q201</a:t>
            </a:r>
            <a:endParaRPr lang="en-US" sz="4400" dirty="0">
              <a:latin typeface="Boring Lesso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0" y="50292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where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7600" y="41148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you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6400" y="5021759"/>
            <a:ext cx="12854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am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9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533400"/>
            <a:ext cx="6248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Which of these is NOT true about the return of Jesus?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It will be visible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He will raise the dead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He will judge people 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according to their goodness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He will create a new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heaven and earth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He will take us to be w/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Him forever.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He will reign forever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as King.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8100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04800"/>
            <a:ext cx="5943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Part of this lesson 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about Jesus’ humiliation and: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Examination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Exaltation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Excommunication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Explanation</a:t>
            </a:r>
          </a:p>
          <a:p>
            <a:pPr marL="742950" indent="-742950">
              <a:buAutoNum type="alphaLcParenR"/>
            </a:pP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Exterminiation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5814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457200"/>
            <a:ext cx="60960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Where is Jesus now?</a:t>
            </a:r>
          </a:p>
          <a:p>
            <a:endParaRPr lang="en-US" sz="1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At the right hand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God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At the left hand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God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No one knows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between heaven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and earth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Somewhere out there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733800"/>
            <a:ext cx="1371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5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60198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1143000"/>
            <a:ext cx="62484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“exaltation” of Jesus BEGINS with:</a:t>
            </a: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His death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His suffering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His prayers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His burial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3657600"/>
            <a:ext cx="152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D</a:t>
            </a:r>
            <a:endParaRPr lang="en-US" sz="1200" u="sng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990600"/>
            <a:ext cx="6019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How many days did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 stay around and visit with His disciples after His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resurrection?</a:t>
            </a: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7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14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40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44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8100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36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1066800" y="60198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1671</TotalTime>
  <Words>551</Words>
  <Application>Microsoft Office PowerPoint</Application>
  <PresentationFormat>On-screen Show (4:3)</PresentationFormat>
  <Paragraphs>251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353</cp:revision>
  <dcterms:created xsi:type="dcterms:W3CDTF">2008-10-17T16:50:40Z</dcterms:created>
  <dcterms:modified xsi:type="dcterms:W3CDTF">2011-11-09T21:38:25Z</dcterms:modified>
</cp:coreProperties>
</file>