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CC0066"/>
    <a:srgbClr val="00FF00"/>
    <a:srgbClr val="0000FF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17" Type="http://schemas.openxmlformats.org/officeDocument/2006/relationships/slide" Target="slide19.xml"/><Relationship Id="rId2" Type="http://schemas.openxmlformats.org/officeDocument/2006/relationships/notesSlide" Target="../notesSlides/notesSlide1.xml"/><Relationship Id="rId16" Type="http://schemas.openxmlformats.org/officeDocument/2006/relationships/slide" Target="slide9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96000"/>
            <a:ext cx="40831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24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61722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10000" y="685800"/>
            <a:ext cx="32447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John 3:1-21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4800" y="3581400"/>
            <a:ext cx="1905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16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9400" y="1905000"/>
            <a:ext cx="509787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Nicodemus was a: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King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Angel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Sadducee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Pharisee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429000"/>
            <a:ext cx="1447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105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0" y="1524000"/>
            <a:ext cx="592502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“I tell you the truth,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no one can see the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kingdom of God unless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he is _________.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really good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a church member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confirmed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born again</a:t>
            </a: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810000" y="685800"/>
            <a:ext cx="32447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John 3:1-21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828800"/>
            <a:ext cx="633538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Unscramble these key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words from this passage: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naiga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  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veaneh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08611" y="4038600"/>
            <a:ext cx="49632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again     heaven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0" y="685800"/>
            <a:ext cx="32447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John 3:1-21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7000" y="3048000"/>
            <a:ext cx="304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condemn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5562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667000" y="2209800"/>
            <a:ext cx="603723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“For God did not send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his Son into the world to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____________ the world,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but to _________ the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world through him.”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43400" y="3581400"/>
            <a:ext cx="220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save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91000" y="1219200"/>
            <a:ext cx="2701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John 3:17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381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City Am I?</a:t>
            </a:r>
            <a:endParaRPr lang="en-US" sz="2400" i="1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181600"/>
            <a:ext cx="838200" cy="838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67000" y="10668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The value of your answer goes down after each clue so write your answer as soon as you can.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Click </a:t>
            </a:r>
            <a:r>
              <a:rPr lang="en-US" sz="2400" u="sng" dirty="0" smtClean="0">
                <a:solidFill>
                  <a:schemeClr val="bg1"/>
                </a:solidFill>
                <a:latin typeface="Arial Narrow" pitchFamily="34" charset="0"/>
              </a:rPr>
              <a:t>“A”</a:t>
            </a:r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 to start.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48000" y="24384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100 pts.  Country Capital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0" y="32766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75 pts.   </a:t>
            </a: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“In” a-real-hurry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0" y="41910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50 pts.   Red Square</a:t>
            </a:r>
          </a:p>
        </p:txBody>
      </p:sp>
      <p:sp>
        <p:nvSpPr>
          <p:cNvPr id="15" name="Oval 14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48000" y="4953000"/>
            <a:ext cx="525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Moscow, Russia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     (rush-uh)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077200" y="5715000"/>
            <a:ext cx="7620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667000" y="10668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The value of your answer goes down after each clue so write your answer as soon as you can.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Click </a:t>
            </a:r>
            <a:r>
              <a:rPr lang="en-US" sz="2400" u="sng" dirty="0" smtClean="0">
                <a:solidFill>
                  <a:schemeClr val="bg1"/>
                </a:solidFill>
                <a:latin typeface="Arial Narrow" pitchFamily="34" charset="0"/>
              </a:rPr>
              <a:t>“A”</a:t>
            </a:r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 to start.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48000" y="24384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250 pts.  Big Bridge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48000" y="3276600"/>
            <a:ext cx="579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125 pts.  Hippy Haven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         in the 60’s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48000" y="4191000"/>
            <a:ext cx="579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75 pts.  Leave your heart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         there?</a:t>
            </a:r>
          </a:p>
        </p:txBody>
      </p:sp>
      <p:sp>
        <p:nvSpPr>
          <p:cNvPr id="22" name="Oval 21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5800" y="5334000"/>
            <a:ext cx="6781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Bog Standard" pitchFamily="2" charset="0"/>
              </a:rPr>
              <a:t>San Francisco</a:t>
            </a:r>
            <a:endParaRPr lang="en-US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381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City Am I?</a:t>
            </a:r>
            <a:endParaRPr lang="en-US" sz="2400" i="1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50292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667000" y="10668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The value of your answer goes down after each clue so write your answer as soon as you can.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Click </a:t>
            </a:r>
            <a:r>
              <a:rPr lang="en-US" sz="2400" u="sng" dirty="0" smtClean="0">
                <a:solidFill>
                  <a:schemeClr val="bg1"/>
                </a:solidFill>
                <a:latin typeface="Arial Narrow" pitchFamily="34" charset="0"/>
              </a:rPr>
              <a:t>“A”</a:t>
            </a:r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 to start.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48000" y="24384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500 pts.  Minnesota twin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48000" y="32766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250 pts.  Pioneer Press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48000" y="41910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125 pts.  Apostle’s name  </a:t>
            </a:r>
          </a:p>
        </p:txBody>
      </p:sp>
      <p:sp>
        <p:nvSpPr>
          <p:cNvPr id="21" name="Oval 20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24200" y="5029200"/>
            <a:ext cx="464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Bog Standard" pitchFamily="2" charset="0"/>
              </a:rPr>
              <a:t>St. Paul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381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City Am I?</a:t>
            </a:r>
            <a:endParaRPr lang="en-US" sz="2400" i="1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4953000"/>
            <a:ext cx="838200" cy="838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667000" y="10668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The value of your answer goes down after each clue so write your answer as soon as you can.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Click </a:t>
            </a:r>
            <a:r>
              <a:rPr lang="en-US" sz="2400" u="sng" dirty="0" smtClean="0">
                <a:solidFill>
                  <a:schemeClr val="bg1"/>
                </a:solidFill>
                <a:latin typeface="Arial Narrow" pitchFamily="34" charset="0"/>
              </a:rPr>
              <a:t>“A”</a:t>
            </a:r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 to start.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19400" y="2438400"/>
            <a:ext cx="632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1000 pts.  </a:t>
            </a: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Starbucks started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19400" y="31242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500 pts. </a:t>
            </a: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</a:t>
            </a:r>
            <a:r>
              <a:rPr lang="en-US" sz="2800" dirty="0" smtClean="0">
                <a:solidFill>
                  <a:prstClr val="white"/>
                </a:solidFill>
                <a:latin typeface="Bog Standard" pitchFamily="2" charset="0"/>
              </a:rPr>
              <a:t>Fish market</a:t>
            </a:r>
            <a:endParaRPr lang="en-US" sz="28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2743200" y="3896380"/>
            <a:ext cx="617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250 pts.  </a:t>
            </a: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Gates &amp; Windows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29000" y="4800600"/>
            <a:ext cx="472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Bog Standard" pitchFamily="2" charset="0"/>
              </a:rPr>
              <a:t>Seattle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381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City Am I?</a:t>
            </a:r>
            <a:endParaRPr lang="en-US" sz="2400" i="1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990600" y="44958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990600" y="4343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1752600"/>
            <a:ext cx="6096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Everyone needs the 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“new birth.” Everyone needs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to be “born again.”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7000" y="4191000"/>
            <a:ext cx="6019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True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57912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5334000"/>
            <a:ext cx="22445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John 3</a:t>
            </a:r>
            <a:endParaRPr lang="en-US" sz="6000" b="1" dirty="0">
              <a:ln w="12700">
                <a:solidFill>
                  <a:schemeClr val="bg1"/>
                </a:solidFill>
                <a:prstDash val="solid"/>
              </a:ln>
              <a:solidFill>
                <a:srgbClr val="00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18288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Who was the guy that met with Jesus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i</a:t>
            </a:r>
            <a:r>
              <a:rPr lang="en-US" sz="3200" b="1" dirty="0" smtClean="0">
                <a:solidFill>
                  <a:srgbClr val="00FF00"/>
                </a:solidFill>
              </a:rPr>
              <a:t>n </a:t>
            </a:r>
            <a:r>
              <a:rPr lang="en-US" sz="3200" b="1" dirty="0" smtClean="0">
                <a:solidFill>
                  <a:srgbClr val="00FF00"/>
                </a:solidFill>
              </a:rPr>
              <a:t>this chapter?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6800" y="3352800"/>
            <a:ext cx="7315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Nicodemus</a:t>
            </a:r>
            <a:endParaRPr lang="en-US" sz="40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324600" y="3810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848600" y="56388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5400" y="457200"/>
            <a:ext cx="22445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John 3</a:t>
            </a:r>
            <a:endParaRPr lang="en-US" sz="60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799" y="990600"/>
            <a:ext cx="6172201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new birth is also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referred to as: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Repentance</a:t>
            </a: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Reconciliation</a:t>
            </a: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Reflection</a:t>
            </a: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Regeneration</a:t>
            </a: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Replication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429000"/>
            <a:ext cx="19812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16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848600" y="60960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2133600"/>
            <a:ext cx="6553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“Everyone needs the new</a:t>
            </a: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birth because all are</a:t>
            </a: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born spiritually __________</a:t>
            </a: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and therefore cannot</a:t>
            </a: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enter the _____________</a:t>
            </a: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of God.”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7400" y="2895600"/>
            <a:ext cx="266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dead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3733800" y="457200"/>
            <a:ext cx="39624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4400" dirty="0" smtClean="0">
                <a:latin typeface="Boring Lesson" pitchFamily="2" charset="0"/>
              </a:rPr>
              <a:t>Q230</a:t>
            </a:r>
            <a:endParaRPr lang="en-US" sz="4400" dirty="0">
              <a:latin typeface="Boring Lesson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38100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Kingdom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uiExpand="1" build="allAtOnce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0" y="1524000"/>
            <a:ext cx="62484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What means are used </a:t>
            </a:r>
          </a:p>
          <a:p>
            <a:pPr algn="ctr"/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to deliver the new birth </a:t>
            </a:r>
          </a:p>
          <a:p>
            <a:pPr algn="ctr"/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to a person?</a:t>
            </a: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</a:t>
            </a:r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Repentance &amp; Forgiveness.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God’s Word &amp; Baptism.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Good Works &amp; Obedience.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God’s Mercy &amp; Tolerance.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581400"/>
            <a:ext cx="1295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144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533400"/>
            <a:ext cx="5943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We really need: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 be born again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 live right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 pass all God’s</a:t>
            </a:r>
            <a:b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tests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 good people</a:t>
            </a:r>
          </a:p>
          <a:p>
            <a:pPr marL="742950" indent="-742950">
              <a:buAutoNum type="alphaLcParenR"/>
            </a:pP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order to be saved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from our sin.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581400"/>
            <a:ext cx="2514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1600200"/>
            <a:ext cx="5562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Men and women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are created in the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image of _________.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0" y="3505200"/>
            <a:ext cx="2209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God</a:t>
            </a:r>
            <a:endParaRPr lang="en-US" sz="1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60198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14400" y="5105400"/>
            <a:ext cx="685800" cy="6096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95600" y="2057400"/>
            <a:ext cx="624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Men and women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are created with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body and a: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___________________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38600" y="3657600"/>
            <a:ext cx="2819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g Standard" pitchFamily="2" charset="0"/>
              </a:rPr>
              <a:t>soul</a:t>
            </a:r>
            <a:endParaRPr lang="en-US" sz="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990600"/>
            <a:ext cx="6019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When I am born again, Jesus is living: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</a:t>
            </a:r>
            <a:endParaRPr lang="en-US" sz="14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nearby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me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heaven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hopes that I’ll make it to heaven.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581400"/>
            <a:ext cx="1295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3600" dirty="0" smtClean="0">
              <a:ln>
                <a:solidFill>
                  <a:schemeClr val="bg1"/>
                </a:solidFill>
              </a:ln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477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72987" y="6019800"/>
            <a:ext cx="616226" cy="540026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1923</TotalTime>
  <Words>622</Words>
  <Application>Microsoft Office PowerPoint</Application>
  <PresentationFormat>On-screen Show (4:3)</PresentationFormat>
  <Paragraphs>236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397</cp:revision>
  <dcterms:created xsi:type="dcterms:W3CDTF">2008-10-17T16:50:40Z</dcterms:created>
  <dcterms:modified xsi:type="dcterms:W3CDTF">2011-11-09T22:01:10Z</dcterms:modified>
</cp:coreProperties>
</file>