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9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65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11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04800"/>
            <a:ext cx="4525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3:11-12,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  4:7-12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3733800"/>
            <a:ext cx="152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5637" y="1524000"/>
            <a:ext cx="6428363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is mentioned as a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murderer in this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passage?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Judas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Samson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Philistines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Goliath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Cain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40386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2286000"/>
            <a:ext cx="594105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This is the message you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have heard from the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beginning: We should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 one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29000" y="381000"/>
            <a:ext cx="4525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3:11-12,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  4:7-12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2800" y="5029200"/>
            <a:ext cx="289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another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733800"/>
            <a:ext cx="2209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2133600"/>
            <a:ext cx="604364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Love comes from: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God</a:t>
            </a: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Our hearts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Our genetic makeup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Happy circumstances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4525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3:11-12,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  4:7-12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2819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86000" y="2362200"/>
            <a:ext cx="6383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Whoever does not love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does not know ______.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Everyone who loves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born of _______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knows _______.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4525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1 John 3:11-12,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      4:7-12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3400" y="44958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38862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Trees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2743200"/>
            <a:ext cx="411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acorn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Oak Trees grow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from a seed called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an  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</a:t>
            </a:r>
            <a:endParaRPr lang="en-US" sz="2000" dirty="0" smtClean="0">
              <a:solidFill>
                <a:srgbClr val="00B0F0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371600"/>
            <a:ext cx="5867400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“crying tree” is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381000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Weeping Willow</a:t>
            </a:r>
            <a:endParaRPr lang="en-US" sz="40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60960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Trees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667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295400"/>
            <a:ext cx="6248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Adam and Eve were told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to not eat of the Tree of the Knowledge of: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good and bad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good and evil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good and plenty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good or sinful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720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Trees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886200"/>
            <a:ext cx="175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2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667000" y="1066800"/>
            <a:ext cx="6477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What tree disease has been killing trees all over North America for years?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Bavarian Pine Disease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Austrian Oak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German Willow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Dutch Elm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0" y="304800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Trees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1430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Fifth Commandment is about killing. ALL killing is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to be considered murder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and should be punished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to the full extent of the law.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7338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181600"/>
            <a:ext cx="38908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5</a:t>
            </a:r>
            <a:r>
              <a:rPr lang="en-US" sz="8000" b="1" baseline="30000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5146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You shall not _______________.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This means we should __________ and ________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God so that we do our neighbor no bodily harm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nor cause any suffering, but help and befriend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our neighbor in every bodily _______.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24384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murder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38800" y="9906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4400" y="29718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29718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fear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838200"/>
            <a:ext cx="42627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5</a:t>
            </a:r>
            <a:r>
              <a:rPr lang="en-US" sz="8800" b="1" baseline="30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</a:t>
            </a:r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44196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need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381000"/>
            <a:ext cx="6096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actions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or attitudes is an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example of breaking the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Fifth Commandment?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Taking a life (killing)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Harming someone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Hating a person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Malicious Gossip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Ignoring a problem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541145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all but e!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57400"/>
            <a:ext cx="601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 requires of me in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5</a:t>
            </a:r>
            <a:r>
              <a:rPr lang="en-US" sz="3200" baseline="30000" dirty="0" smtClean="0">
                <a:solidFill>
                  <a:schemeClr val="bg1"/>
                </a:solidFill>
                <a:latin typeface="Bog Standard" pitchFamily="2" charset="0"/>
              </a:rPr>
              <a:t>th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Commandment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that I ________ and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befriend my ____________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in every _______ and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treat that neighbor with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love and _____________.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28956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help</a:t>
            </a:r>
            <a:endParaRPr lang="en-US" sz="1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34290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neighbor</a:t>
            </a:r>
            <a:endParaRPr lang="en-US" sz="1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38862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need</a:t>
            </a:r>
            <a:endParaRPr lang="en-US" sz="1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0" y="48768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kindness</a:t>
            </a:r>
            <a:endParaRPr lang="en-US" sz="1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971800" y="533400"/>
            <a:ext cx="35814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Q69</a:t>
            </a:r>
            <a:endParaRPr lang="en-US" sz="5400" dirty="0">
              <a:latin typeface="Boring Lesso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uiExpand="1" build="allAtOnce" animBg="1"/>
      <p:bldP spid="9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57200"/>
            <a:ext cx="622798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Write down at least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two things that you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can do to someone,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other than actually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killing them, that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would mean you have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actually broken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5</a:t>
            </a:r>
            <a:r>
              <a:rPr lang="en-US" sz="3600" baseline="30000" dirty="0" smtClean="0">
                <a:solidFill>
                  <a:schemeClr val="bg1"/>
                </a:solidFill>
                <a:latin typeface="Bog Standard" pitchFamily="2" charset="0"/>
              </a:rPr>
              <a:t>th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Commandment.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5181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Do bodily harm; cause</a:t>
            </a:r>
          </a:p>
          <a:p>
            <a:r>
              <a:rPr lang="en-US" sz="3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suffering; hate; hurt, etc.</a:t>
            </a:r>
            <a:endParaRPr lang="en-US" sz="3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TV show was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mentioned in our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lesson this week?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24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Friends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Simpsons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4800600"/>
            <a:ext cx="2895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57200"/>
            <a:ext cx="614623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 NOT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part of the “big 3”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mentioned in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lesson?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Euthanasia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Suicide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Abortion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Death Penalty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3800" y="4995952"/>
            <a:ext cx="2743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1143000"/>
            <a:ext cx="6477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“Big 3” really cause us to address a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major truth. That truth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whether or not: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God is Lord of my life.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I’m in charge of me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I’m the lord of my life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All of the above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3962400"/>
            <a:ext cx="121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g Standard" pitchFamily="2" charset="0"/>
              </a:rPr>
              <a:t>D</a:t>
            </a:r>
            <a:endParaRPr lang="en-US" sz="1200" u="sng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life really is 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our _______, it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belongs to ________.</a:t>
            </a:r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28956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own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0" y="3962400"/>
            <a:ext cx="228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621</Words>
  <Application>Microsoft Office PowerPoint</Application>
  <PresentationFormat>On-screen Show (4:3)</PresentationFormat>
  <Paragraphs>264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232</cp:revision>
  <dcterms:created xsi:type="dcterms:W3CDTF">2008-10-17T16:50:40Z</dcterms:created>
  <dcterms:modified xsi:type="dcterms:W3CDTF">2011-10-26T20:03:39Z</dcterms:modified>
</cp:coreProperties>
</file>