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1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10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FFFF00"/>
                </a:solidFill>
                <a:latin typeface="Boring Lesson" pitchFamily="2" charset="0"/>
              </a:rPr>
              <a:t>Lesson 20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38600" y="3810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4:1-12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38862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600200"/>
            <a:ext cx="613020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was the topic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message which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got Peter and John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trouble?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Jesus’ miracles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Jesus’ ministry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Jesus’ resurrection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Jesus’ death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657600"/>
            <a:ext cx="144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05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603562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How big was the group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believers by the time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this message was done?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about 3,000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about 5,000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about 6,500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about 7,289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38600" y="3810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4:1-12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33538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navalitos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tricerrounse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08611" y="4038600"/>
            <a:ext cx="6335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salvation   resurrection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3810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4:1-12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15240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Salvation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604684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“______________ is found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no one else, for there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no other 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under heaven given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men by which we must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be ______________.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62600" y="30480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name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800" y="54102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saved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381000"/>
            <a:ext cx="2613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4:12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Biggest/Most/Etc.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581400"/>
            <a:ext cx="1371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295400"/>
            <a:ext cx="624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dog names is the most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common (in the U.S.)?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Max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Jake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Spot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Snoopy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1371600"/>
            <a:ext cx="6324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cat names is the most common in the U.S.?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Max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Boots</a:t>
            </a:r>
          </a:p>
          <a:p>
            <a:pPr marL="514350" indent="-514350">
              <a:buAutoNum type="alphaLcParenR"/>
            </a:pP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Tigger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Tabby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Tiger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3733800"/>
            <a:ext cx="129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Biggest/Most/Etc.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6576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9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43200" y="1219200"/>
            <a:ext cx="556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singer or group has the most number 1 singles in the U.S.?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The Beatles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Michael Jackson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Elvis Presley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Stevie Wonder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Mariah Carey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Biggest/Most/Etc.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733800"/>
            <a:ext cx="152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638800"/>
            <a:ext cx="685800" cy="762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90800" y="1524000"/>
            <a:ext cx="65532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AFTER THE BIBLE: What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the best-selling book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all time?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Koran (Islam)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Harry Potter and the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Sorcerer’s Stone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Works of Mao </a:t>
            </a:r>
            <a:r>
              <a:rPr lang="en-US" sz="2800" dirty="0" err="1" smtClean="0">
                <a:solidFill>
                  <a:schemeClr val="bg1"/>
                </a:solidFill>
                <a:latin typeface="Bog Standard" pitchFamily="2" charset="0"/>
              </a:rPr>
              <a:t>Tse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-Tung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Pilgrim’s Progress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609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Biggest/Most/Etc.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name “Jesus” means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“saving grace.”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2590800"/>
            <a:ext cx="60198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</a:p>
          <a:p>
            <a:r>
              <a:rPr lang="en-US" sz="32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it means “Savior”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47532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</a:t>
            </a:r>
            <a:endParaRPr lang="en-US" sz="6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What does the name “Jesus” mean again?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I forget….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Savior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51026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1" y="990600"/>
            <a:ext cx="6477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How was Jesus anointed?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At His baptism by John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In the wilderness after </a:t>
            </a:r>
            <a:b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He was tempted.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By the Holy Spirit with</a:t>
            </a:r>
            <a:b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power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When He was  </a:t>
            </a:r>
          </a:p>
          <a:p>
            <a:pPr marL="514350" indent="-514350"/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	 resurrected.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6576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524000"/>
            <a:ext cx="6553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How has Christ redeemed you?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Christ has redeemed me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by paying for my 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with His holy and precious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3200" y="37338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sins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2286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Q174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51816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blood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6248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The Questions review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several of Jesus’ roles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as our Savior. Which of these is not on that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list?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High Priest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Prophet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King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Savior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Prince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NOT a name mentioned in our lesson?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Bubba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Anointed One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Redeemer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Ransom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Child of God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609600"/>
            <a:ext cx="6096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Who/what has demanded that a penalty be paid for our sins?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Satan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Church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sinful nature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Common sense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791200"/>
            <a:ext cx="838200" cy="6858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According to our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lesson,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the 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wages of sin”?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Spiritual death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Guilt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Punishment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Limited access to God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3657600"/>
            <a:ext cx="152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A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066800"/>
            <a:ext cx="601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Another way to say that we have been “ransomed” is to say that we have been: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saved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rescued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returned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redeemed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547</Words>
  <Application>Microsoft Office PowerPoint</Application>
  <PresentationFormat>On-screen Show (4:3)</PresentationFormat>
  <Paragraphs>253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342</cp:revision>
  <dcterms:created xsi:type="dcterms:W3CDTF">2008-10-17T16:50:40Z</dcterms:created>
  <dcterms:modified xsi:type="dcterms:W3CDTF">2011-11-09T21:19:13Z</dcterms:modified>
</cp:coreProperties>
</file>