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9.xml"/><Relationship Id="rId18" Type="http://schemas.openxmlformats.org/officeDocument/2006/relationships/slide" Target="slide17.xml"/><Relationship Id="rId3" Type="http://schemas.openxmlformats.org/officeDocument/2006/relationships/slide" Target="slide2.xml"/><Relationship Id="rId7" Type="http://schemas.openxmlformats.org/officeDocument/2006/relationships/slide" Target="slide3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2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0655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11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14800" y="304800"/>
            <a:ext cx="452559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3:11-12,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    4:7-12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57200" y="3733800"/>
            <a:ext cx="1524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715637" y="1524000"/>
            <a:ext cx="6428363" cy="42780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is mentioned as a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murderer in this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passage?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Judas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Samson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Philistines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Goliath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Cain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895600" y="4038600"/>
            <a:ext cx="2362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2286000"/>
            <a:ext cx="5941050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This is the message you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have heard from the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beginning: We should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 one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__________________.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429000" y="381000"/>
            <a:ext cx="452559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3:11-12,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    4:7-12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352800" y="5029200"/>
            <a:ext cx="28956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another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2400" y="3733800"/>
            <a:ext cx="22098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2133600"/>
            <a:ext cx="6043642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Love comes from: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God</a:t>
            </a: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Our hearts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Our genetic makeup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Happy circumstances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452559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3:11-12,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    4:7-12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553200" y="2819400"/>
            <a:ext cx="1600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286000" y="2362200"/>
            <a:ext cx="6383479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Whoever does not love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does not know ______.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Everyone who loves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born of _______ and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knows _______.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452559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3:11-12,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     4:7-12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343400" y="449580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572000" y="3886200"/>
            <a:ext cx="1752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800600" y="381000"/>
            <a:ext cx="154561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Trees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67200" y="2743200"/>
            <a:ext cx="4114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acorn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447800"/>
            <a:ext cx="6248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Oak Trees grow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from a seed called</a:t>
            </a:r>
          </a:p>
          <a:p>
            <a:pPr algn="ctr"/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  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_____________</a:t>
            </a:r>
            <a:endParaRPr lang="en-US" sz="2000" dirty="0" smtClean="0">
              <a:solidFill>
                <a:srgbClr val="00B0F0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371600"/>
            <a:ext cx="5867400" cy="13696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“crying tree” is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the: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066800" y="3810000"/>
            <a:ext cx="78486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Weeping Willow</a:t>
            </a:r>
            <a:endParaRPr lang="en-US" sz="40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572000" y="609600"/>
            <a:ext cx="154561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Trees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657600"/>
            <a:ext cx="2667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115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295400"/>
            <a:ext cx="62484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Adam and Eve were told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to not eat of the Tree of the Knowledge of: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good and bad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good and evil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good and plenty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good or sinful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0" y="457200"/>
            <a:ext cx="154561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Trees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3886200"/>
            <a:ext cx="1752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2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667000" y="1066800"/>
            <a:ext cx="64770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tree disease has been killing trees all over North America for years?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Bavarian Pine Disease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Austrian Oak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German Willow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Dutch Elm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572000" y="304800"/>
            <a:ext cx="154561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Trees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Fifth Commandment is about killing. ALL killing is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to be considered murder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and should be punished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to the full extent of the law.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7338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  <a:endParaRPr lang="en-US" sz="11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181600"/>
            <a:ext cx="389080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5</a:t>
            </a:r>
            <a:r>
              <a:rPr lang="en-US" sz="8000" b="1" baseline="30000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3400" y="2514600"/>
            <a:ext cx="86106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You shall not _______________.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This means we should __________ and ________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God so that we do our neighbor no bodily harm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nor cause any suffering, but help and befriend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our neighbor in every bodily _______.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657600" y="2438400"/>
            <a:ext cx="2209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murder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5638800" y="9906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3340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724400" y="2971800"/>
            <a:ext cx="1295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010400" y="29718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fear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066800" y="838200"/>
            <a:ext cx="4262705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5</a:t>
            </a:r>
            <a:r>
              <a:rPr lang="en-US" sz="88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</a:t>
            </a:r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181600" y="44196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need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9" grpId="0"/>
      <p:bldP spid="13" grpId="0"/>
      <p:bldP spid="1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1" y="381000"/>
            <a:ext cx="6096000" cy="46782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actions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or attitudes is an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example of breaking the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Fifth Commandment?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Taking a life (killing)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Harming someone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Hating a person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Malicious Gossip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Ignoring a problem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895600" y="5411450"/>
            <a:ext cx="47244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all but e!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2057400"/>
            <a:ext cx="60198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 requires of me in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5</a:t>
            </a:r>
            <a:r>
              <a:rPr lang="en-US" sz="3200" baseline="30000" dirty="0" smtClean="0">
                <a:solidFill>
                  <a:schemeClr val="bg1"/>
                </a:solidFill>
                <a:latin typeface="Bog Standard" pitchFamily="2" charset="0"/>
              </a:rPr>
              <a:t>th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Commandment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that I ________ and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befriend my ____________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every _______ and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treat that neighbor with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love and _____________.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419600" y="2895600"/>
            <a:ext cx="1905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help</a:t>
            </a:r>
            <a:endParaRPr lang="en-US" sz="1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6019800" y="3429000"/>
            <a:ext cx="2819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neighbor</a:t>
            </a:r>
            <a:endParaRPr lang="en-US" sz="1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29200" y="3886200"/>
            <a:ext cx="1905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need</a:t>
            </a:r>
            <a:endParaRPr lang="en-US" sz="1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334000" y="4876800"/>
            <a:ext cx="2667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kindness</a:t>
            </a:r>
            <a:endParaRPr lang="en-US" sz="1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5" name="Oval 14"/>
          <p:cNvSpPr/>
          <p:nvPr/>
        </p:nvSpPr>
        <p:spPr>
          <a:xfrm>
            <a:off x="2971800" y="533400"/>
            <a:ext cx="35814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Q69</a:t>
            </a:r>
            <a:endParaRPr lang="en-US" sz="5400" dirty="0"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9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457200"/>
            <a:ext cx="6227987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Write down at least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two things that you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can do to someone,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other than actually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killing them, that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would mean you have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actually broken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5</a:t>
            </a:r>
            <a:r>
              <a:rPr lang="en-US" sz="3600" baseline="30000" dirty="0" smtClean="0">
                <a:solidFill>
                  <a:schemeClr val="bg1"/>
                </a:solidFill>
                <a:latin typeface="Bog Standard" pitchFamily="2" charset="0"/>
              </a:rPr>
              <a:t>th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Commandment.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762000" y="5181600"/>
            <a:ext cx="6858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Do bodily harm; cause</a:t>
            </a:r>
          </a:p>
          <a:p>
            <a:r>
              <a:rPr lang="en-US" sz="3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suffering; hate; hurt, etc.</a:t>
            </a:r>
            <a:endParaRPr lang="en-US" sz="3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762000"/>
            <a:ext cx="5454137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TV show was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mentioned in our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lesson this week?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24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Lost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Friends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Simpsons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267200" y="4800600"/>
            <a:ext cx="2895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457200"/>
            <a:ext cx="6146234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is NOT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part of the “big 3”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mentioned in the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lesson?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Euthanasia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Suicide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Abortion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Death Penalty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733800" y="4995952"/>
            <a:ext cx="27432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10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667000" y="1143000"/>
            <a:ext cx="6477000" cy="42165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“Big 3” really cause us to address a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major truth. That truth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whether or not: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God is Lord of my life.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I’m in charge of me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I’m the lord of my life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All of the above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09600" y="3962400"/>
            <a:ext cx="1219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g Standard" pitchFamily="2" charset="0"/>
              </a:rPr>
              <a:t>D</a:t>
            </a:r>
            <a:endParaRPr lang="en-US" sz="1200" u="sng" dirty="0">
              <a:solidFill>
                <a:schemeClr val="bg1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1" y="457200"/>
            <a:ext cx="60198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Fill in the blank: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life really is 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not our _______, it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belongs to ________.</a:t>
            </a:r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105400" y="2895600"/>
            <a:ext cx="19812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own</a:t>
            </a:r>
            <a:endParaRPr lang="en-US" sz="4000" dirty="0" smtClean="0"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096000" y="3962400"/>
            <a:ext cx="2286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4000" dirty="0" smtClean="0"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</TotalTime>
  <Words>621</Words>
  <Application>Microsoft Office PowerPoint</Application>
  <PresentationFormat>On-screen Show (4:3)</PresentationFormat>
  <Paragraphs>264</Paragraphs>
  <Slides>21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232</cp:revision>
  <dcterms:created xsi:type="dcterms:W3CDTF">2008-10-17T16:50:40Z</dcterms:created>
  <dcterms:modified xsi:type="dcterms:W3CDTF">2011-10-26T20:03:39Z</dcterms:modified>
</cp:coreProperties>
</file>

<file path=docProps/thumbnail.jpeg>
</file>