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9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RiskIT!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55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16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IT!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381000"/>
            <a:ext cx="2959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19:7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 = 3</a:t>
            </a:r>
          </a:p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 = 1</a:t>
            </a:r>
          </a:p>
          <a:p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 - 2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9382" y="1295400"/>
            <a:ext cx="656461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Match these up from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Psalm 19:7: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God’s Law is _____.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God’s statutes are ____. 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simple are made 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4114800"/>
            <a:ext cx="32095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Trustworthy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Wise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Perfect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657600"/>
            <a:ext cx="15621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1=a</a:t>
            </a:r>
          </a:p>
          <a:p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2=b</a:t>
            </a:r>
          </a:p>
          <a:p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3=c</a:t>
            </a:r>
            <a:endParaRPr lang="en-US" sz="16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0485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143000"/>
            <a:ext cx="59266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Everyone should be: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1. Quick to:  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2. Slow to:  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3. Slow to:  ____________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a: listen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b: become angry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c: speak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71550" y="60198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rrrimo       modeerf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5509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mirror      freedom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6600" y="3810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34290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Do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583044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“Do not merely listen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the word, and so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deceive yourselves.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 what it says.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381000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1:19-25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That Country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9530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France</a:t>
            </a:r>
            <a:endParaRPr lang="en-US" sz="5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9050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The Eiffel Tower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The Louvre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End of Tour de _____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_______ Fries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1981200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Big Ben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Westminster Abbey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Abbey Road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The Beatles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Sherlock Holmes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4876800"/>
            <a:ext cx="4495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England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762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That Country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51054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7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Italy</a:t>
            </a:r>
            <a:endParaRPr lang="en-US" sz="9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2209800"/>
            <a:ext cx="5562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Vatican City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Leonardo da Vinci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Florence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Marco Polo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Coliseum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609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That Country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7244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Russia</a:t>
            </a:r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 </a:t>
            </a:r>
            <a:r>
              <a:rPr lang="en-US" sz="24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Verdana" pitchFamily="34" charset="0"/>
              </a:rPr>
              <a:t>(Soviet Union had no czars!)</a:t>
            </a:r>
            <a:endParaRPr lang="en-US" sz="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43200" y="16002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Czars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Catherine the Great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Red Square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Lenin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St. Petersburg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381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Name That Country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is described as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“jealous” in the intro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to this week’s set of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Catechism Qs.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5486400"/>
            <a:ext cx="615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FF00"/>
                </a:solidFill>
                <a:effectLst/>
                <a:latin typeface="+mj-lt"/>
              </a:rPr>
              <a:t>Conclusion to the C’s</a:t>
            </a:r>
            <a:endParaRPr lang="en-US" sz="5400" b="1" dirty="0">
              <a:solidFill>
                <a:srgbClr val="00FF00"/>
              </a:solidFill>
              <a:effectLst/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66800" y="55626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4384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We should trust and obey the Ten Command-</a:t>
            </a:r>
          </a:p>
          <a:p>
            <a:r>
              <a:rPr lang="en-US" sz="3200" b="1" dirty="0" err="1" smtClean="0">
                <a:solidFill>
                  <a:srgbClr val="00FF00"/>
                </a:solidFill>
              </a:rPr>
              <a:t>ments</a:t>
            </a:r>
            <a:r>
              <a:rPr lang="en-US" sz="3200" b="1" dirty="0" smtClean="0">
                <a:solidFill>
                  <a:srgbClr val="00FF00"/>
                </a:solidFill>
              </a:rPr>
              <a:t> because we ________ God, not because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we are forced to live as He says. We are His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children and we know that He cares for us and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wants only the _________ for us.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5334000"/>
            <a:ext cx="45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love, best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53200" y="914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457200"/>
            <a:ext cx="57556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Conclusion to the</a:t>
            </a:r>
          </a:p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Commandments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6273" y="533400"/>
            <a:ext cx="663772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best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describes God’s jealousy?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682625" indent="-682625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 will not share first  place with anyone or anything.</a:t>
            </a:r>
          </a:p>
          <a:p>
            <a:pPr marL="682625" indent="-682625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 can’t stand the 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idea of you not loving Him back.</a:t>
            </a:r>
          </a:p>
          <a:p>
            <a:pPr marL="682625" indent="-682625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 is insecure in His relationship with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people.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36576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096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76300" y="57912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5943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Sin is everything that is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contrary to God’s holy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law and includes both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inherited and actual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4267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sin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743200" y="533400"/>
            <a:ext cx="54102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fitb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914400"/>
            <a:ext cx="44486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alone has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fulfilled the 10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Commandments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you?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4114800"/>
            <a:ext cx="434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Jesus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rules from a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throne of: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Gold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Righteousness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Arrogance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Gentleness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838200"/>
            <a:ext cx="5715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Bible tells us that we have all sinned and fallen short of the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 of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Romans 3:23.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3200400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glory</a:t>
            </a:r>
            <a:endParaRPr lang="en-US" sz="6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9906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did God “lay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on Jesus”?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1800" y="2514600"/>
            <a:ext cx="563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the iniquity of us all  …</a:t>
            </a:r>
          </a:p>
          <a:p>
            <a:pPr algn="ctr"/>
            <a:r>
              <a:rPr lang="en-US" sz="48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our sin.</a:t>
            </a:r>
            <a:endParaRPr lang="en-US" sz="600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Romans 8:1-3 we find that there is no longer any 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those who are in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Christ Jesus.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3657600"/>
            <a:ext cx="5943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UcParenR"/>
            </a:pPr>
            <a:r>
              <a:rPr lang="en-US" sz="4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Doubt</a:t>
            </a:r>
          </a:p>
          <a:p>
            <a:pPr marL="742950" indent="-742950">
              <a:buAutoNum type="alphaUcParenR"/>
            </a:pPr>
            <a:r>
              <a:rPr lang="en-US" sz="4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Trouble</a:t>
            </a:r>
          </a:p>
          <a:p>
            <a:pPr marL="742950" indent="-742950">
              <a:buAutoNum type="alphaUcParenR"/>
            </a:pPr>
            <a:r>
              <a:rPr lang="en-US" sz="4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Condemnation</a:t>
            </a:r>
          </a:p>
          <a:p>
            <a:pPr marL="742950" indent="-742950">
              <a:buAutoNum type="alphaUcParenR"/>
            </a:pPr>
            <a:r>
              <a:rPr lang="en-US" sz="44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 Problems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150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3733800"/>
            <a:ext cx="12698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544</Words>
  <Application>Microsoft Office PowerPoint</Application>
  <PresentationFormat>On-screen Show (4:3)</PresentationFormat>
  <Paragraphs>237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322</cp:revision>
  <dcterms:created xsi:type="dcterms:W3CDTF">2008-10-17T16:50:40Z</dcterms:created>
  <dcterms:modified xsi:type="dcterms:W3CDTF">2011-11-09T20:40:12Z</dcterms:modified>
</cp:coreProperties>
</file>