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990099"/>
    <a:srgbClr val="FF66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3ADA-153E-4450-9715-37A3C97EC748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C6CB-8386-4D0F-AD7F-48B44254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9.xml"/><Relationship Id="rId3" Type="http://schemas.openxmlformats.org/officeDocument/2006/relationships/slide" Target="slide2.xml"/><Relationship Id="rId7" Type="http://schemas.openxmlformats.org/officeDocument/2006/relationships/slide" Target="slide18.xml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notesSlide" Target="../notesSlides/notesSlide1.xml"/><Relationship Id="rId16" Type="http://schemas.openxmlformats.org/officeDocument/2006/relationships/slide" Target="slide9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11" Type="http://schemas.openxmlformats.org/officeDocument/2006/relationships/slide" Target="slide4.xml"/><Relationship Id="rId5" Type="http://schemas.openxmlformats.org/officeDocument/2006/relationships/slide" Target="slide10.xml"/><Relationship Id="rId15" Type="http://schemas.openxmlformats.org/officeDocument/2006/relationships/slide" Target="slide5.xml"/><Relationship Id="rId10" Type="http://schemas.openxmlformats.org/officeDocument/2006/relationships/slide" Target="slide15.xml"/><Relationship Id="rId19" Type="http://schemas.openxmlformats.org/officeDocument/2006/relationships/slide" Target="slide20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3" action="ppaction://hlinksldjump"/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4" action="ppaction://hlinksldjump"/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1" action="ppaction://hlinksldjump"/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2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13" action="ppaction://hlinksldjump"/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4" action="ppaction://hlinksldjump"/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5" action="ppaction://hlinksldjump"/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6" action="ppaction://hlinksldjump"/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7" action="ppaction://hlinksldjump"/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8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19" action="ppaction://hlinksldjump">
              <a:snd r:embed="rId20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  <a:latin typeface="Boring Lesson" pitchFamily="2" charset="0"/>
              </a:rPr>
              <a:t>RiskIT</a:t>
            </a:r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8600" y="6096000"/>
            <a:ext cx="41681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Lesson 27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14400" y="5562600"/>
            <a:ext cx="2568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Sound ttnorm" pitchFamily="2" charset="0"/>
              </a:rPr>
              <a:t>Confirm</a:t>
            </a:r>
            <a:r>
              <a:rPr lang="en-US" sz="3600" dirty="0" err="1" smtClean="0">
                <a:solidFill>
                  <a:srgbClr val="00FF00"/>
                </a:solidFill>
                <a:latin typeface="Arial Black" pitchFamily="34" charset="0"/>
              </a:rPr>
              <a:t>IT</a:t>
            </a:r>
            <a:r>
              <a:rPr lang="en-US" sz="3600" dirty="0" smtClean="0">
                <a:solidFill>
                  <a:srgbClr val="00FF00"/>
                </a:solidFill>
                <a:latin typeface="Arial Black" pitchFamily="34" charset="0"/>
              </a:rPr>
              <a:t>!</a:t>
            </a:r>
            <a:endParaRPr lang="en-US" sz="3600" dirty="0">
              <a:solidFill>
                <a:srgbClr val="00FF00"/>
              </a:solidFill>
              <a:latin typeface="Sound ttn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562600"/>
            <a:ext cx="762000" cy="838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191000" y="381000"/>
            <a:ext cx="3156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Acts 1:1-11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3400" y="3657600"/>
            <a:ext cx="1447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1600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52800" y="1447800"/>
            <a:ext cx="4504759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Luke wrote this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letter to: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Theophilus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Theodorus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Theocricy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Theomenome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19600" y="3962400"/>
            <a:ext cx="2667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40</a:t>
            </a:r>
            <a:endParaRPr lang="en-US" sz="5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52800" y="1828800"/>
            <a:ext cx="527900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Jesus appeared to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His followers for how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many days after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His resurrection?</a:t>
            </a: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105400"/>
            <a:ext cx="762000" cy="838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67200" y="533400"/>
            <a:ext cx="3156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Acts 1:1-11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62000" y="5410200"/>
            <a:ext cx="838200" cy="7620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43200" y="1828800"/>
            <a:ext cx="609493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Unscramble these key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words from this passage: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eeriecv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      </a:t>
            </a: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rewop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67000" y="4038600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Bog Standard" pitchFamily="2" charset="0"/>
              </a:rPr>
              <a:t>receive       power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91000" y="381000"/>
            <a:ext cx="3156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Acts 1:1-11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4419600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ends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62000" y="5257800"/>
            <a:ext cx="838200" cy="7620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743200" y="1295400"/>
            <a:ext cx="6211957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But you will receive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power when the Holy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Spirit comes on you; and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you will be my witnesses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in Jerusalem, and in all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Judea and Samaria, and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to the _________ of the 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__________.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19600" y="457200"/>
            <a:ext cx="23214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Acts 1:8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90800" y="53340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earth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457200"/>
            <a:ext cx="4724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Famous Passages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+mj-lt"/>
              </a:rPr>
              <a:t>(what Book &amp; Chapter did the following quote come from?)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6600" y="4876800"/>
            <a:ext cx="4495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Psalm 23</a:t>
            </a:r>
            <a:endParaRPr lang="en-US" sz="8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181600"/>
            <a:ext cx="838200" cy="838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90800" y="2286000"/>
            <a:ext cx="6248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“…though I walk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through the valley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of the shadow of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death…”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62000" y="5791200"/>
            <a:ext cx="762000" cy="6858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276600" y="457200"/>
            <a:ext cx="4724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Famous Passages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+mj-lt"/>
              </a:rPr>
              <a:t>(what Book &amp; Chapter did the following quote come from?)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76600" y="4343400"/>
            <a:ext cx="4495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John 14</a:t>
            </a:r>
            <a:endParaRPr lang="en-US" sz="8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67000" y="2667000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“I am the way,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truth and the life…”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14400" y="5334000"/>
            <a:ext cx="762000" cy="6858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276600" y="457200"/>
            <a:ext cx="4724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Famous Passages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+mj-lt"/>
              </a:rPr>
              <a:t>(what Book &amp; Chapter did the following quote come from?)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76600" y="4876800"/>
            <a:ext cx="5029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Genesis 1</a:t>
            </a:r>
            <a:endParaRPr lang="en-US" sz="8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90800" y="2286000"/>
            <a:ext cx="6248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“In the beginning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God created the heavens and the earth.”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62000" y="4876800"/>
            <a:ext cx="914400" cy="9144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76600" y="457200"/>
            <a:ext cx="4724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Famous Passages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+mj-lt"/>
              </a:rPr>
              <a:t>(what Book &amp; Chapter did the following quote come from?)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0400" y="3962400"/>
            <a:ext cx="4495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Acts 1</a:t>
            </a:r>
            <a:endParaRPr lang="en-US" sz="8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90800" y="2286000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“And you shall be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my witnesses . . . 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9144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1066800" y="48768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2954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1066800" y="51054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1600200"/>
            <a:ext cx="60960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False?</a:t>
            </a:r>
          </a:p>
          <a:p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 main mission of the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Church is to make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disciples for Jesus.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43400" y="4191000"/>
            <a:ext cx="2895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rgbClr val="FF6600"/>
                </a:solidFill>
                <a:effectLst/>
                <a:latin typeface="Bog Standard" pitchFamily="2" charset="0"/>
              </a:rPr>
              <a:t>True</a:t>
            </a:r>
            <a:endParaRPr lang="en-US" sz="2800" dirty="0" smtClean="0">
              <a:solidFill>
                <a:srgbClr val="FF6600"/>
              </a:solidFill>
              <a:effectLst/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181600"/>
            <a:ext cx="762000" cy="6858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62200" y="5334000"/>
            <a:ext cx="27109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00FF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Acts 1:8</a:t>
            </a:r>
            <a:endParaRPr lang="en-US" sz="6000" b="1" dirty="0">
              <a:solidFill>
                <a:srgbClr val="00FF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295400" y="54864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1828800"/>
            <a:ext cx="8153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FF00"/>
                </a:solidFill>
              </a:rPr>
              <a:t>Name two cities or areas mentioned in this verse.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28800" y="3352800"/>
            <a:ext cx="5410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Jerusalem</a:t>
            </a:r>
          </a:p>
          <a:p>
            <a:pPr algn="ctr"/>
            <a:r>
              <a:rPr lang="en-US" sz="44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Judea</a:t>
            </a:r>
          </a:p>
          <a:p>
            <a:pPr algn="ctr"/>
            <a:r>
              <a:rPr lang="en-US" sz="44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Samaria</a:t>
            </a:r>
          </a:p>
          <a:p>
            <a:pPr algn="ctr"/>
            <a:r>
              <a:rPr lang="en-US" sz="44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The world</a:t>
            </a:r>
            <a:br>
              <a:rPr lang="en-US" sz="44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</a:br>
            <a:r>
              <a:rPr lang="en-US" sz="2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(ends of the earth)</a:t>
            </a:r>
            <a:endParaRPr lang="en-US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324600" y="3810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848600" y="56388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90600" y="533400"/>
            <a:ext cx="27109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Acts 1:8</a:t>
            </a:r>
            <a:endParaRPr lang="en-US" sz="60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0800" y="990600"/>
            <a:ext cx="655320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Who leads Christians into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their mission to make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disciples for Christ?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 the pastor</a:t>
            </a:r>
          </a:p>
          <a:p>
            <a:pPr marL="514350" indent="-5143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 the Elders of a church</a:t>
            </a:r>
          </a:p>
          <a:p>
            <a:pPr marL="514350" indent="-5143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 the Holy Spirit</a:t>
            </a:r>
          </a:p>
          <a:p>
            <a:pPr marL="514350" indent="-5143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 the Bible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24400" y="4724400"/>
            <a:ext cx="19812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16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486400"/>
            <a:ext cx="762000" cy="7620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0800" y="2286000"/>
            <a:ext cx="65532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“Christ has commanded</a:t>
            </a:r>
          </a:p>
          <a:p>
            <a:endParaRPr lang="en-US" sz="3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His ___________ to ‘…Go</a:t>
            </a: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and make disciples of</a:t>
            </a:r>
          </a:p>
          <a:p>
            <a:endParaRPr lang="en-US" sz="3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all ___________ . . .”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6600" y="3048000"/>
            <a:ext cx="2667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Church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62000" y="5105400"/>
            <a:ext cx="838200" cy="838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3733800" y="762000"/>
            <a:ext cx="39624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4000" dirty="0" smtClean="0">
                <a:latin typeface="Boring Lesson" pitchFamily="2" charset="0"/>
              </a:rPr>
              <a:t>Q256</a:t>
            </a:r>
            <a:endParaRPr lang="en-US" sz="4000" dirty="0">
              <a:latin typeface="Boring Lesson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6600" y="4419600"/>
            <a:ext cx="2667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nations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uiExpand="1" build="allAtOnce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1219200"/>
            <a:ext cx="62484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mission has Christ given His Church to do?</a:t>
            </a:r>
          </a:p>
          <a:p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Save the earth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Make disciples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Teach people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Go door to door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Build churches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3505200"/>
            <a:ext cx="12954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32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638800"/>
            <a:ext cx="762000" cy="7620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990600"/>
            <a:ext cx="5943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Jesus called His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disciples to be: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angels/perfect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witnesses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judges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peacemakers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church builders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14400" y="5257800"/>
            <a:ext cx="762000" cy="7620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3400" y="3581400"/>
            <a:ext cx="1447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8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4400" dirty="0"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1219200"/>
            <a:ext cx="60960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Not by might, nor by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power, but by:</a:t>
            </a:r>
          </a:p>
          <a:p>
            <a:endParaRPr lang="en-US" sz="14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Your intelligence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Trickery &amp; illusion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Careful planning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My Spirit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53000" y="5257800"/>
            <a:ext cx="99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d</a:t>
            </a:r>
            <a:endParaRPr lang="en-US" sz="500" dirty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4572000"/>
            <a:ext cx="762000" cy="7620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867400"/>
            <a:ext cx="762000" cy="7620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67000" y="1600200"/>
            <a:ext cx="6477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Holy Spirit gives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each of us _______ to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help build the Church.</a:t>
            </a:r>
          </a:p>
          <a:p>
            <a:endParaRPr lang="en-US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Materials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Know how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Courage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Gifts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4800" y="3505200"/>
            <a:ext cx="18288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 smtClean="0">
                <a:ln>
                  <a:solidFill>
                    <a:schemeClr val="bg1"/>
                  </a:solidFill>
                </a:ln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g Standard" pitchFamily="2" charset="0"/>
              </a:rPr>
              <a:t>d</a:t>
            </a:r>
            <a:endParaRPr lang="en-US" sz="1200" u="sng" dirty="0">
              <a:ln>
                <a:solidFill>
                  <a:schemeClr val="bg1"/>
                </a:solidFill>
              </a:ln>
              <a:solidFill>
                <a:srgbClr val="00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533400"/>
            <a:ext cx="60198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False: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call to be witnesses in the world today means that we should support efforts to go other places; here at home, everyone has heard, so we’re pretty much covered.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657600"/>
            <a:ext cx="2438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False</a:t>
            </a:r>
            <a:endParaRPr lang="en-US" sz="3600" dirty="0" smtClean="0">
              <a:ln>
                <a:solidFill>
                  <a:schemeClr val="bg1"/>
                </a:solidFill>
              </a:ln>
              <a:solidFill>
                <a:schemeClr val="accent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62000" y="5257800"/>
            <a:ext cx="762000" cy="7620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1813</TotalTime>
  <Words>546</Words>
  <Application>Microsoft Office PowerPoint</Application>
  <PresentationFormat>On-screen Show (4:3)</PresentationFormat>
  <Paragraphs>232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377</cp:revision>
  <dcterms:created xsi:type="dcterms:W3CDTF">2008-10-17T16:50:40Z</dcterms:created>
  <dcterms:modified xsi:type="dcterms:W3CDTF">2010-05-21T17:02:36Z</dcterms:modified>
</cp:coreProperties>
</file>