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18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1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9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1683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21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038600" y="381000"/>
            <a:ext cx="32864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Matthew 28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0" y="4724400"/>
            <a:ext cx="74676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  <a:r>
              <a:rPr lang="en-US" sz="32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 	Which wasn’t 				included?</a:t>
            </a:r>
            <a:endParaRPr lang="en-US" sz="16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83953" y="1066800"/>
            <a:ext cx="6260047" cy="36009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Matthew 28 contains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account of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Last Supper,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Resurrection and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Great Commission.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657600"/>
            <a:ext cx="1447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05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048000" y="1524000"/>
            <a:ext cx="4730782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gave us The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Great Commission?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Matthew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God the Father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Jesus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The Holy Spirit 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038600" y="381000"/>
            <a:ext cx="32864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Matthew 28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272871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somicimons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splicesid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362200" y="4038600"/>
            <a:ext cx="61750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 commission  disciples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038600" y="381000"/>
            <a:ext cx="32864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Matthew 28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00400" y="2514600"/>
            <a:ext cx="2971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heaven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1676400"/>
            <a:ext cx="5987537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Jesus said, “All authority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___________ and on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 have been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given to _______.”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743200" y="3429000"/>
            <a:ext cx="251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earth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029200" y="4397514"/>
            <a:ext cx="1371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038600" y="381000"/>
            <a:ext cx="328647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Matthew 28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U.S. Presidents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581400"/>
            <a:ext cx="1371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01000" y="5715000"/>
            <a:ext cx="6858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667000" y="1295400"/>
            <a:ext cx="62484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U.S. Presidents was the tallest?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George W. Bush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Abraham Lincoln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Bill Clinton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Ronald Regan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5715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19400" y="1371600"/>
            <a:ext cx="6324600" cy="47397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U.S. Presidents had the highest approval rating during their term(s)?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George W. Bush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Bill Clinton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Barak Obama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Ronald Regan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Harry Truman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33400" y="3733800"/>
            <a:ext cx="129540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96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24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8862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U.S. Presidents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9600" y="3657600"/>
            <a:ext cx="1371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3206750" algn="l"/>
              </a:tabLst>
            </a:pPr>
            <a:r>
              <a:rPr lang="en-US" sz="9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486400"/>
            <a:ext cx="762000" cy="7620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8862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Biggest/Most/Etc.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819400" y="1371600"/>
            <a:ext cx="6324600" cy="47397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U.S. Presidents had the lowest approval rating during their term(s)?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George W. Bush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Bill Clinton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Dwight Eisenhower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Ronald Regan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Harry Truman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733800"/>
            <a:ext cx="1524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715000"/>
            <a:ext cx="6858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590800" y="1828800"/>
            <a:ext cx="6553200" cy="363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Presidents did NOT die while in office?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Abraham Lincoln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John F. Kennedy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Warren G. Harding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Ronald Regan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00400" y="6858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U.S. Presidents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resurrection of Jesus from the dead is of little benefit to me…VERY beneficial to Jesus, but for us? Not so much.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505200"/>
            <a:ext cx="6019800" cy="29700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False!</a:t>
            </a:r>
          </a:p>
          <a:p>
            <a:r>
              <a:rPr lang="en-US" sz="3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(what 4 benefits</a:t>
            </a:r>
          </a:p>
          <a:p>
            <a:r>
              <a:rPr lang="en-US" sz="3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are mentioned?)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7912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475322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2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nd</a:t>
            </a:r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Article</a:t>
            </a:r>
            <a:endParaRPr lang="en-US" sz="6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Jesus is present with us in the power of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His: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________________  ______________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447800" y="2895600"/>
            <a:ext cx="5943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Holy   Spirit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295400" y="457200"/>
            <a:ext cx="51026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2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nd</a:t>
            </a:r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Article 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799" y="990600"/>
            <a:ext cx="6172201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Q193 mentioned how many “stages” in the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humiliation of Christ?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3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4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5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6</a:t>
            </a:r>
          </a:p>
          <a:p>
            <a:pPr marL="514350" indent="-514350">
              <a:buAutoNum type="alphaLcParenR"/>
            </a:pP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3657600"/>
            <a:ext cx="1981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1524000"/>
            <a:ext cx="6553200" cy="42780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(Jesus) gave this promise: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“I will come back and take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_________ to be with me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That ________ may also be</a:t>
            </a:r>
          </a:p>
          <a:p>
            <a:endParaRPr lang="en-US" sz="3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___________ I _____.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743200" y="3200400"/>
            <a:ext cx="1981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you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562600"/>
            <a:ext cx="838200" cy="6858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33800" y="2286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4400" dirty="0" smtClean="0">
                <a:latin typeface="Boring Lesson" pitchFamily="2" charset="0"/>
              </a:rPr>
              <a:t>Q201</a:t>
            </a:r>
            <a:endParaRPr lang="en-US" sz="4400" dirty="0">
              <a:latin typeface="Boring Lesson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743200" y="5029200"/>
            <a:ext cx="2286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where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657600" y="4114800"/>
            <a:ext cx="1981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you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486400" y="5021759"/>
            <a:ext cx="128546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am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9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533400"/>
            <a:ext cx="62484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Which of these is NOT true about the return of Jesus?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It will be visible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 will raise the dead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 will judge people 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according to their goodness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 will create a new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heaven and earth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 will take us to be w/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Him forever.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 will reign forever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as King.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304800"/>
            <a:ext cx="59436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Part of this lesson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about Jesus’ humiliation and: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Examination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Exaltation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Excommunication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Explanation</a:t>
            </a: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Exterminiation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581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457200"/>
            <a:ext cx="6096000" cy="58785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Where is Jesus now?</a:t>
            </a:r>
          </a:p>
          <a:p>
            <a:endParaRPr lang="en-US" sz="1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 the right hand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 the left hand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 one knows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between heaven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and earth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Somewhere out there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733800"/>
            <a:ext cx="1371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5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60198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895600" y="1143000"/>
            <a:ext cx="6248400" cy="363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“exaltation” of Jesus BEGINS with: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His death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His suffering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His prayers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His burial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57200" y="3657600"/>
            <a:ext cx="1524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D</a:t>
            </a:r>
            <a:endParaRPr lang="en-US" sz="1200" u="sng" dirty="0">
              <a:ln>
                <a:solidFill>
                  <a:schemeClr val="bg1"/>
                </a:solidFill>
              </a:ln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990600"/>
            <a:ext cx="6019800" cy="52937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many days did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 stay around and visit with His disciples after His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resurrection?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7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14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40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44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36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1066800" y="60198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1671</TotalTime>
  <Words>551</Words>
  <Application>Microsoft Office PowerPoint</Application>
  <PresentationFormat>On-screen Show (4:3)</PresentationFormat>
  <Paragraphs>251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353</cp:revision>
  <dcterms:created xsi:type="dcterms:W3CDTF">2008-10-17T16:50:40Z</dcterms:created>
  <dcterms:modified xsi:type="dcterms:W3CDTF">2011-11-09T21:38:25Z</dcterms:modified>
</cp:coreProperties>
</file>

<file path=docProps/thumbnail.jpeg>
</file>