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990099"/>
    <a:srgbClr val="0000FF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9.xml"/><Relationship Id="rId18" Type="http://schemas.openxmlformats.org/officeDocument/2006/relationships/slide" Target="slide17.xml"/><Relationship Id="rId3" Type="http://schemas.openxmlformats.org/officeDocument/2006/relationships/slide" Target="slide6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3.xml"/><Relationship Id="rId2" Type="http://schemas.openxmlformats.org/officeDocument/2006/relationships/slide" Target="slide2.xml"/><Relationship Id="rId16" Type="http://schemas.openxmlformats.org/officeDocument/2006/relationships/slide" Target="slide18.xml"/><Relationship Id="rId20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14.xml"/><Relationship Id="rId15" Type="http://schemas.openxmlformats.org/officeDocument/2006/relationships/slide" Target="slide5.xml"/><Relationship Id="rId10" Type="http://schemas.openxmlformats.org/officeDocument/2006/relationships/slide" Target="slide4.xml"/><Relationship Id="rId19" Type="http://schemas.openxmlformats.org/officeDocument/2006/relationships/slide" Target="slide20.xml"/><Relationship Id="rId4" Type="http://schemas.openxmlformats.org/officeDocument/2006/relationships/slide" Target="slide10.xml"/><Relationship Id="rId9" Type="http://schemas.openxmlformats.org/officeDocument/2006/relationships/slide" Target="slide15.xml"/><Relationship Id="rId1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4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5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6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7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8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9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0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1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2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3" action="ppaction://hlinksldjump">
              <a:snd r:embed="rId14" name="applause.wav"/>
            </a:hlinkClick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>
              <a:snd r:embed="rId14" name="applause.wav"/>
            </a:hlinkClick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0218" y="6120825"/>
            <a:ext cx="3677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2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048000" y="457200"/>
            <a:ext cx="582723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contributed to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writings in Scripture?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Moses b) Timothy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c) David d) John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e) Hezekiah f) Luther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24200" y="3810000"/>
            <a:ext cx="411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  c  d  </a:t>
            </a:r>
            <a:endParaRPr lang="en-US" sz="8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457200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Negative!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038600" y="685800"/>
            <a:ext cx="3334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2 Timothy 3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9400" y="1600200"/>
            <a:ext cx="60532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Paul describes people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the ‘last days’ in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way? (Positive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or negative?)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733800"/>
            <a:ext cx="1828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80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114800" y="228600"/>
            <a:ext cx="3334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2 Timothy 3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5600" y="1066800"/>
            <a:ext cx="569899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Paul tells us that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everyone who wants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live a godly life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will be ___________.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rewarded 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loved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persecuted 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d) honored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505200"/>
            <a:ext cx="784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Teaching</a:t>
            </a:r>
          </a:p>
          <a:p>
            <a:pPr algn="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Rebuking</a:t>
            </a:r>
          </a:p>
          <a:p>
            <a:pPr algn="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Correcting</a:t>
            </a:r>
          </a:p>
          <a:p>
            <a:pPr algn="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Training in righteousness</a:t>
            </a:r>
            <a:endParaRPr lang="en-US" sz="2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38600" y="304800"/>
            <a:ext cx="3334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2 Timothy 3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9400" y="1143000"/>
            <a:ext cx="62840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According to 3:16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Scripture is useful for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four things; write down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two of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685800"/>
            <a:ext cx="3305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Audio Trivia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55626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Curly from the 3 Stooges</a:t>
            </a:r>
            <a:endParaRPr lang="en-US" sz="2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24200" y="1524000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Give the name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character whose voice you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hear in this audio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sound bite.</a:t>
            </a:r>
          </a:p>
        </p:txBody>
      </p:sp>
      <p:pic>
        <p:nvPicPr>
          <p:cNvPr id="13" name="nyuk.wav">
            <a:hlinkClick r:id="" action="ppaction://media"/>
          </p:cNvPr>
          <p:cNvPicPr>
            <a:picLocks noRot="1" noChangeAspect="1"/>
          </p:cNvPicPr>
          <p:nvPr>
            <a:wavAudioFile r:embed="rId1" name="nyuk.wav"/>
          </p:nvPr>
        </p:nvPicPr>
        <p:blipFill>
          <a:blip r:embed="rId3" cstate="print"/>
          <a:stretch>
            <a:fillRect/>
          </a:stretch>
        </p:blipFill>
        <p:spPr>
          <a:xfrm>
            <a:off x="1752600" y="4191000"/>
            <a:ext cx="990600" cy="990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24200" y="4419600"/>
            <a:ext cx="4203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(Click on the sound icon to hear sound bite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then click on “A” for the answer.)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80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5181600"/>
            <a:ext cx="6553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Bugs Bunny</a:t>
            </a:r>
            <a:endParaRPr lang="en-US" sz="1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43400" y="685800"/>
            <a:ext cx="3305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Audio Trivia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1524000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Give the name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character whose voice you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hear in this audio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sound bite.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4200" y="4419600"/>
            <a:ext cx="4203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(Click on the sound icon to hear sound bite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then click on “A” for the answer.)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bugs1.wav">
            <a:hlinkClick r:id="" action="ppaction://media"/>
          </p:cNvPr>
          <p:cNvPicPr>
            <a:picLocks noRot="1" noChangeAspect="1"/>
          </p:cNvPicPr>
          <p:nvPr>
            <a:wavAudioFile r:embed="rId1" name="bugs1.wav"/>
          </p:nvPr>
        </p:nvPicPr>
        <p:blipFill>
          <a:blip r:embed="rId3" cstate="print"/>
          <a:stretch>
            <a:fillRect/>
          </a:stretch>
        </p:blipFill>
        <p:spPr>
          <a:xfrm>
            <a:off x="3352800" y="457200"/>
            <a:ext cx="9906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25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8" grpId="0"/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5410200"/>
            <a:ext cx="624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Road Runner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343400" y="685800"/>
            <a:ext cx="3305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Audio Trivia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24200" y="1524000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Give the name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character whose voice you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hear in this audio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sound bite.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24200" y="4419600"/>
            <a:ext cx="4203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(Click on the sound icon to hear sound bite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then click on “A” for the answer.)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meep.wav">
            <a:hlinkClick r:id="" action="ppaction://media"/>
          </p:cNvPr>
          <p:cNvPicPr>
            <a:picLocks noRot="1" noChangeAspect="1"/>
          </p:cNvPicPr>
          <p:nvPr>
            <a:wavAudioFile r:embed="rId1" name="meep.wav"/>
          </p:nvPr>
        </p:nvPicPr>
        <p:blipFill>
          <a:blip r:embed="rId3" cstate="print"/>
          <a:stretch>
            <a:fillRect/>
          </a:stretch>
        </p:blipFill>
        <p:spPr>
          <a:xfrm>
            <a:off x="1828800" y="4191000"/>
            <a:ext cx="1143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7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5410200"/>
            <a:ext cx="502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Elmer </a:t>
            </a:r>
            <a:r>
              <a:rPr lang="en-US" sz="5400" dirty="0" err="1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Fudd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43400" y="685800"/>
            <a:ext cx="3305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Audio Trivia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1524000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Give the name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character whose voice you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hear in this audio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sound bite.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4200" y="4419600"/>
            <a:ext cx="4203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(Click on the sound icon to hear sound bite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then click on “A” for the answer.)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efudd1.wav">
            <a:hlinkClick r:id="" action="ppaction://media"/>
          </p:cNvPr>
          <p:cNvPicPr>
            <a:picLocks noRot="1" noChangeAspect="1"/>
          </p:cNvPicPr>
          <p:nvPr>
            <a:wavAudioFile r:embed="rId1" name="efudd1.wav"/>
          </p:nvPr>
        </p:nvPicPr>
        <p:blipFill>
          <a:blip r:embed="rId3" cstate="print"/>
          <a:stretch>
            <a:fillRect/>
          </a:stretch>
        </p:blipFill>
        <p:spPr>
          <a:xfrm>
            <a:off x="1905000" y="4191000"/>
            <a:ext cx="9906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31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curlywo.wav"/>
            </a:hlinkClick>
          </p:cNvPr>
          <p:cNvSpPr/>
          <p:nvPr/>
        </p:nvSpPr>
        <p:spPr>
          <a:xfrm>
            <a:off x="9906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1143000" y="4419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87532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Where does salvation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come from?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Bible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Bible &amp; our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good works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3800" y="4419601"/>
            <a:ext cx="3124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54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5105400"/>
            <a:ext cx="15311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Q4</a:t>
            </a:r>
            <a:endParaRPr lang="en-US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0"/>
            <a:ext cx="38862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Q4</a:t>
            </a:r>
            <a:endParaRPr lang="en-US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2667000"/>
            <a:ext cx="785740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Q4 mentions three different types of people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who were given thoughts and words by the </a:t>
            </a:r>
            <a:br>
              <a:rPr lang="en-US" sz="3200" b="1" dirty="0" smtClean="0">
                <a:solidFill>
                  <a:srgbClr val="00FF00"/>
                </a:solidFill>
              </a:rPr>
            </a:br>
            <a:r>
              <a:rPr lang="en-US" sz="3200" b="1" dirty="0" smtClean="0">
                <a:solidFill>
                  <a:srgbClr val="00FF00"/>
                </a:solidFill>
              </a:rPr>
              <a:t>Holy Spirit to write. Who were these people?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(Write down two of the three in the lesson.)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48768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Chosen Prophets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5410200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Evangelists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59436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Apostles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400800" y="10668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3340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71502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contributed to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writings in Scripture?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Prophets 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Evangelists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Paupers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Apostles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Popes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0" y="5105400"/>
            <a:ext cx="411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 b d</a:t>
            </a:r>
            <a:endParaRPr lang="en-US" sz="8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69579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Everything you need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to know to be “saved”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is found in the Bible.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5052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True!</a:t>
            </a:r>
            <a:endParaRPr lang="en-US" sz="54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0400" y="304800"/>
            <a:ext cx="5561367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It is God’s ________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that you be saved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and come to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knowledge of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truth.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Wish 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Desire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c) Way 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d) Will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e) Hope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657600"/>
            <a:ext cx="2438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54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0960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9410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Many people say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Bible is their final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authority for faith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and _____________.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3200400"/>
            <a:ext cx="464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life</a:t>
            </a:r>
            <a:endParaRPr lang="en-US" sz="5400" dirty="0">
              <a:solidFill>
                <a:srgbClr val="00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685800"/>
            <a:ext cx="65753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three means of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grace we teach are: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_________________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_________________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_______________________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2057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God’s word</a:t>
            </a:r>
            <a:endParaRPr lang="en-US" sz="28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52800" y="3200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Baptism</a:t>
            </a:r>
            <a:endParaRPr lang="en-US" sz="28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09800" y="426720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The Lord’s Supper</a:t>
            </a:r>
            <a:endParaRPr lang="en-US" sz="28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49712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latin typeface="Bog Standard" pitchFamily="2" charset="0"/>
              </a:rPr>
              <a:t>GRACE: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22098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od’s</a:t>
            </a:r>
            <a:endParaRPr lang="en-US" sz="2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0" y="1981200"/>
            <a:ext cx="438613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G ____________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R ____________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A ____________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C ____________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E ____________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81400" y="29718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iches</a:t>
            </a:r>
            <a:endParaRPr lang="en-US" sz="2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81400" y="36576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81400" y="44196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hrist’s</a:t>
            </a:r>
            <a:endParaRPr lang="en-US" sz="2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400" y="51816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xpense</a:t>
            </a:r>
            <a:endParaRPr lang="en-US" sz="2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7207" y="990600"/>
            <a:ext cx="65967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 tells us he wrote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down the account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 so that we might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believe that Jesus is the Son of God and this belief will give us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 in his name. 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525780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Life</a:t>
            </a:r>
            <a:endParaRPr lang="en-US" sz="5400" dirty="0" smtClean="0"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602</Words>
  <Application>Microsoft Office PowerPoint</Application>
  <PresentationFormat>On-screen Show (4:3)</PresentationFormat>
  <Paragraphs>245</Paragraphs>
  <Slides>21</Slides>
  <Notes>1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57</cp:revision>
  <dcterms:created xsi:type="dcterms:W3CDTF">2008-10-17T16:50:40Z</dcterms:created>
  <dcterms:modified xsi:type="dcterms:W3CDTF">2011-10-25T22:07:07Z</dcterms:modified>
</cp:coreProperties>
</file>