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slide" Target="slide18.xml"/><Relationship Id="rId21" Type="http://schemas.openxmlformats.org/officeDocument/2006/relationships/audio" Target="../media/audio2.wav"/><Relationship Id="rId7" Type="http://schemas.openxmlformats.org/officeDocument/2006/relationships/slide" Target="slide14.xml"/><Relationship Id="rId12" Type="http://schemas.openxmlformats.org/officeDocument/2006/relationships/slide" Target="slide4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5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17.xml"/><Relationship Id="rId4" Type="http://schemas.openxmlformats.org/officeDocument/2006/relationships/audio" Target="../media/audio1.wav"/><Relationship Id="rId9" Type="http://schemas.openxmlformats.org/officeDocument/2006/relationships/slide" Target="slide7.xml"/><Relationship Id="rId1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>
              <a:snd r:embed="rId4" name="ALRIGHT2.WAV"/>
            </a:hlinkClick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10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1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2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3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4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5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6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7" action="ppaction://hlinksldjump">
              <a:snd r:embed="rId4" name="ALRIGHT2.WAV"/>
            </a:hlinkClick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8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9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20" action="ppaction://hlinksldjump">
              <a:snd r:embed="rId21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0218" y="6120825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8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048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4600" y="4572000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a-2  b-1,3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1371600"/>
            <a:ext cx="630012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should be: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Quick to: 	1) Speak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Slow to:	2) Listen</a:t>
            </a:r>
          </a:p>
          <a:p>
            <a:pPr marL="3943350" lvl="7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3) Anger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505200"/>
            <a:ext cx="2438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78769" y="856357"/>
            <a:ext cx="646523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James tells us that merely</a:t>
            </a:r>
          </a:p>
          <a:p>
            <a:r>
              <a:rPr lang="en-US" sz="3200" u="sng" dirty="0" smtClean="0">
                <a:solidFill>
                  <a:schemeClr val="bg1"/>
                </a:solidFill>
                <a:latin typeface="Bog Standard" pitchFamily="2" charset="0"/>
              </a:rPr>
              <a:t>listening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to the Word of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leads to us being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_______________ about its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importance and influence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our lives.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knowledgeable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frustrated</a:t>
            </a:r>
          </a:p>
          <a:p>
            <a:pPr marL="514350" indent="-514350">
              <a:buFontTx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deceived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in the know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concerned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2400" y="2286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3733800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listen, do, says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219200"/>
            <a:ext cx="62135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vs. 22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“Do not merely ________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the word… _____ what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it 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3048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5411450"/>
            <a:ext cx="2667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24200" y="1371600"/>
            <a:ext cx="510909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does “the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perfect law” give?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freedom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perfect rules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instruction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role models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304800"/>
            <a:ext cx="391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44:6-22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52400"/>
            <a:ext cx="3042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Nicknames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4876800"/>
            <a:ext cx="4953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a-3  b-4  </a:t>
            </a: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c-1  d-2</a:t>
            </a:r>
            <a:endParaRPr lang="en-US" sz="3200" dirty="0" smtClean="0">
              <a:solidFill>
                <a:srgbClr val="00B0F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  <a:p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4478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 nickname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person or thing:</a:t>
            </a:r>
          </a:p>
          <a:p>
            <a:pPr algn="ctr"/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  <a:tabLst>
                <a:tab pos="2347913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Tiger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1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) George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Bush 	</a:t>
            </a:r>
          </a:p>
          <a:p>
            <a:pPr marL="742950" indent="-742950">
              <a:buAutoNum type="alphaLcParenR"/>
              <a:tabLst>
                <a:tab pos="2347913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A-Rod	 2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) 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Miley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457200" indent="-457200">
              <a:tabLst>
                <a:tab pos="2347913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c)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W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3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) Woods</a:t>
            </a:r>
          </a:p>
          <a:p>
            <a:pPr marL="457200" indent="-457200">
              <a:tabLst>
                <a:tab pos="2347913" algn="l"/>
              </a:tabLst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d)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Hannah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4)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Alex Rodriguez</a:t>
            </a:r>
            <a:endParaRPr lang="en-US" sz="2000" dirty="0" smtClean="0">
              <a:solidFill>
                <a:srgbClr val="00B0F0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1752600"/>
            <a:ext cx="55626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David Beckham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Barak Obama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Wayne Gretzky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Vladimir Putin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495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a) England  b-U.S. 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Canada    d-Russia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304800"/>
            <a:ext cx="3802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Country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Am I From?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4191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Italy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22860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Canals, Vatican City,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Coliseum, Gladiators,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Mafia, Pisa, Mona Lisa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533400"/>
            <a:ext cx="3676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(country)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52578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Moses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24200" y="14478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Born a pauper   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became a prince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Basket case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Pharaoh's nemesis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Law-breaker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Red Sea tour guide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457200"/>
            <a:ext cx="3440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Is This?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143000"/>
            <a:ext cx="6096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is God’s name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misused?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When it is feared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When it is not respected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When it is “</a:t>
            </a:r>
            <a:r>
              <a:rPr lang="en-US" sz="2800" dirty="0" err="1" smtClean="0">
                <a:solidFill>
                  <a:schemeClr val="bg1"/>
                </a:solidFill>
                <a:latin typeface="Bog Standard" pitchFamily="2" charset="0"/>
              </a:rPr>
              <a:t>omg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”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When it is </a:t>
            </a:r>
            <a:r>
              <a:rPr lang="en-US" sz="2800" dirty="0" err="1" smtClean="0">
                <a:solidFill>
                  <a:schemeClr val="bg1"/>
                </a:solidFill>
                <a:latin typeface="Bog Standard" pitchFamily="2" charset="0"/>
              </a:rPr>
              <a:t>mis-labled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When it is misspelled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4724400"/>
            <a:ext cx="32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  c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486400"/>
            <a:ext cx="6348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4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Commandment</a:t>
            </a:r>
            <a:endParaRPr lang="en-US" sz="4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514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You shall not  _________   the  ________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 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of the _________  _________ ___________.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25146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misuse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10400" y="10668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25146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name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64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Lord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6348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4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Commandment</a:t>
            </a:r>
            <a:endParaRPr lang="en-US" sz="4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your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533400"/>
            <a:ext cx="611394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is not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allowed “in God’s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name”?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Swearing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Conjuring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Lying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Deceiving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Cursing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4800600"/>
            <a:ext cx="5715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 c d e 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0400" y="1066800"/>
            <a:ext cx="50513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does the word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sabbath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” mean?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2590800"/>
            <a:ext cx="5257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rest</a:t>
            </a:r>
            <a:endParaRPr lang="en-US" sz="6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568937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Sunday is really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only day God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recognizes as a day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worship and rest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(Sabbath).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4876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7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533400"/>
            <a:ext cx="59875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actually a POSITIVE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thing to do, when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done correctly?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Lying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Swearing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Conjuring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Cursing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886200"/>
            <a:ext cx="1752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914400"/>
            <a:ext cx="60837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Saying “</a:t>
            </a:r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OMG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” (or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writing/texting it) isn’t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as bad as actually</a:t>
            </a:r>
          </a:p>
          <a:p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saying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“Oh, My God!”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3657600"/>
            <a:ext cx="77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False. It still displays a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disrespect for God 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and His name.</a:t>
            </a:r>
            <a:endParaRPr lang="en-US" sz="1000" dirty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066800"/>
            <a:ext cx="621613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the key to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someone or something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“holy”?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perfect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pure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dedicated to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 set apart for God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3733800"/>
            <a:ext cx="2057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u="sng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List at least two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things that could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 done on Sunday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order to “keep it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holy.”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37338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Worship </a:t>
            </a:r>
          </a:p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Hear God’s Word</a:t>
            </a:r>
          </a:p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Pray</a:t>
            </a:r>
          </a:p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Rest</a:t>
            </a:r>
          </a:p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More?  _______________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520</Words>
  <Application>Microsoft Office PowerPoint</Application>
  <PresentationFormat>On-screen Show (4:3)</PresentationFormat>
  <Paragraphs>247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182</cp:revision>
  <dcterms:created xsi:type="dcterms:W3CDTF">2008-10-17T16:50:40Z</dcterms:created>
  <dcterms:modified xsi:type="dcterms:W3CDTF">2011-10-26T17:08:10Z</dcterms:modified>
</cp:coreProperties>
</file>