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1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1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92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19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38600" y="381000"/>
            <a:ext cx="3457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2:21-29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9200" y="39624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saved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600200"/>
            <a:ext cx="61927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Everyone who calls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upon the name of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Lord will be _________.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267200"/>
            <a:ext cx="510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King David</a:t>
            </a:r>
            <a:endParaRPr lang="en-US" sz="9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622317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famous Old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Testament character was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talked about in relation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Jesus sitting on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throne of God?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38600" y="381000"/>
            <a:ext cx="3457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2:21-29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16867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God’s </a:t>
            </a:r>
            <a:r>
              <a:rPr lang="en-US" sz="3200" dirty="0" err="1" smtClean="0">
                <a:solidFill>
                  <a:srgbClr val="FF0000"/>
                </a:solidFill>
                <a:latin typeface="Bog Standard" pitchFamily="2" charset="0"/>
              </a:rPr>
              <a:t>rosepup</a:t>
            </a:r>
            <a:endParaRPr lang="en-US" sz="3200" dirty="0" smtClean="0">
              <a:solidFill>
                <a:srgbClr val="FF0000"/>
              </a:solidFill>
              <a:latin typeface="Bog Standard" pitchFamily="2" charset="0"/>
            </a:endParaRPr>
          </a:p>
          <a:p>
            <a:pPr marL="514350" indent="-514350"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…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nor will you let your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Holy One see </a:t>
            </a:r>
            <a:r>
              <a:rPr lang="en-US" sz="3200" dirty="0" err="1" smtClean="0">
                <a:solidFill>
                  <a:srgbClr val="FF0000"/>
                </a:solidFill>
                <a:latin typeface="Bog Standard" pitchFamily="2" charset="0"/>
              </a:rPr>
              <a:t>yadec</a:t>
            </a:r>
            <a:r>
              <a:rPr lang="en-US" sz="3200" dirty="0" smtClean="0">
                <a:solidFill>
                  <a:srgbClr val="FF0000"/>
                </a:solidFill>
                <a:latin typeface="Bog Standard" pitchFamily="2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3600" y="5257800"/>
            <a:ext cx="475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purpose   decay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38600" y="381000"/>
            <a:ext cx="3457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2:21-29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20574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6186309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“Men of Israel, listen 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this: _______ of Nazareth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was a man accredited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by _____ to you by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___________, wonders and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_________, which God did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among you through him,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as you yourselves know.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381000"/>
            <a:ext cx="3457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2:21-29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95600" y="30480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35052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miracles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90800" y="39624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signs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381000"/>
            <a:ext cx="6400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OrderIT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Put the items on this list in order by: </a:t>
            </a:r>
            <a:r>
              <a:rPr lang="en-US" sz="2800" dirty="0" smtClean="0">
                <a:solidFill>
                  <a:srgbClr val="FF0000"/>
                </a:solidFill>
                <a:latin typeface="Bog Standard" pitchFamily="2" charset="0"/>
              </a:rPr>
              <a:t>Size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(biggest first) 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3340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C, A, B, D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26670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Texas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California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Alaska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Minnesota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2209800"/>
            <a:ext cx="632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Ohio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Oregon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Oklahoma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Ontario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4600" y="4648200"/>
            <a:ext cx="525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D, A, C, B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381000"/>
            <a:ext cx="6400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OrderIT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Put the items on this list in order from </a:t>
            </a:r>
            <a:r>
              <a:rPr lang="en-US" sz="2800" dirty="0" smtClean="0">
                <a:solidFill>
                  <a:srgbClr val="FF0000"/>
                </a:solidFill>
                <a:latin typeface="Bog Standard" pitchFamily="2" charset="0"/>
              </a:rPr>
              <a:t>east to west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: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8006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 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(Japan), </a:t>
            </a:r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A, B, C </a:t>
            </a:r>
            <a:r>
              <a:rPr lang="en-US" sz="2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(New York)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43200" y="2286000"/>
            <a:ext cx="5562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Roman Empire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British Empire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Empire State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Empire of the Sun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43200" y="381000"/>
            <a:ext cx="6400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OrderIT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Put the items on this list in order by: </a:t>
            </a:r>
            <a:r>
              <a:rPr lang="en-US" sz="2800" dirty="0" smtClean="0">
                <a:solidFill>
                  <a:srgbClr val="FF0000"/>
                </a:solidFill>
                <a:latin typeface="Bog Standard" pitchFamily="2" charset="0"/>
              </a:rPr>
              <a:t>Age (oldest first)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47244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 D A B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819400" y="21336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Volleyball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Golf Ball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Medicine Ball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Basketball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43200" y="381000"/>
            <a:ext cx="6400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OrderIT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!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Put the items on this list in order by: </a:t>
            </a:r>
            <a:r>
              <a:rPr lang="en-US" sz="2800" dirty="0" smtClean="0">
                <a:solidFill>
                  <a:srgbClr val="FF0000"/>
                </a:solidFill>
                <a:latin typeface="Bog Standard" pitchFamily="2" charset="0"/>
              </a:rPr>
              <a:t>Size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(biggest first) 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2192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key figure in the Second Article is the Holy Spirit.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9624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49279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</a:t>
            </a:r>
            <a:endParaRPr lang="en-US" sz="6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“I believe in _________ ___________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his only ______, our ________...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581400"/>
            <a:ext cx="594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Jesus Christ</a:t>
            </a:r>
          </a:p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Son</a:t>
            </a:r>
          </a:p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Lord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51026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2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 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1" y="381000"/>
            <a:ext cx="6477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Believing in Jesus means: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Knowing He is my Savior.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 owe Him my allegiance (loyalty).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Knowing He gives me eternal life.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Knowing that only Jesus can save me.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257800"/>
            <a:ext cx="739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a, b, c, d!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6248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When I say I believe in Jesus Christ, I mean that I am assured in my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 that Jesus Christ alone is my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38100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heart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Q157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52578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Savior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6248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Why is it important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Jesus is truly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(and not just a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man)?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His shed blood has power to pay for my sins.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 can tell the devil to 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take a hike.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It isn’t important, Jesus’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sacrifice is enough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whether he’s God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or not.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791200"/>
            <a:ext cx="7620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943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is both human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and: 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Super-human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Divine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Extraterrestrial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Normal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42672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6096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According to the lesson, Jesus was born to: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Live for us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Live in us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Die for us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Die for Himself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None of the above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862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we say we “believe” in Jesus, we are also saying we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 Him.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2590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trust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81000"/>
            <a:ext cx="6019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 go beyond mere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belief to a life of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______________...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Wonder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Faith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Commitment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Obedience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4267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 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(all are really true, aren’t they?)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607</Words>
  <Application>Microsoft Office PowerPoint</Application>
  <PresentationFormat>On-screen Show (4:3)</PresentationFormat>
  <Paragraphs>231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325</cp:revision>
  <dcterms:created xsi:type="dcterms:W3CDTF">2008-10-17T16:50:40Z</dcterms:created>
  <dcterms:modified xsi:type="dcterms:W3CDTF">2011-11-09T21:08:56Z</dcterms:modified>
</cp:coreProperties>
</file>