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6.xml"/><Relationship Id="rId18" Type="http://schemas.openxmlformats.org/officeDocument/2006/relationships/slide" Target="slide20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7.xml"/><Relationship Id="rId2" Type="http://schemas.openxmlformats.org/officeDocument/2006/relationships/notesSlide" Target="../notesSlides/notesSlide1.xml"/><Relationship Id="rId16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9.xml"/><Relationship Id="rId10" Type="http://schemas.openxmlformats.org/officeDocument/2006/relationships/slide" Target="slide15.xml"/><Relationship Id="rId19" Type="http://schemas.openxmlformats.org/officeDocument/2006/relationships/audio" Target="../media/audio1.wav"/><Relationship Id="rId4" Type="http://schemas.openxmlformats.org/officeDocument/2006/relationships/slide" Target="slide18.xml"/><Relationship Id="rId9" Type="http://schemas.openxmlformats.org/officeDocument/2006/relationships/slide" Target="slide11.xml"/><Relationship Id="rId1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4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3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4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5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6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7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8" action="ppaction://hlinksldjump">
              <a:snd r:embed="rId19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04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18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91000" y="914400"/>
            <a:ext cx="2754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Genesis 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9200" y="39624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The Spirit of God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1600200"/>
            <a:ext cx="572464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was hovering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over the surface of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deep in Gen. 1?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5562600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 &amp; B</a:t>
            </a:r>
            <a:endParaRPr lang="en-US" sz="9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1524000"/>
            <a:ext cx="634821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was created on the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‘first day’?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day and night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light and dark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water and land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plants and animals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sky and oceans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0" y="533400"/>
            <a:ext cx="2754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Genesis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caternoi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  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egmia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4038600"/>
            <a:ext cx="5072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creation    image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67200" y="533400"/>
            <a:ext cx="2754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Genesis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3505200"/>
            <a:ext cx="23622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</a:p>
          <a:p>
            <a:pPr algn="ctr"/>
            <a:r>
              <a:rPr lang="en-US" sz="4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plus a &amp; b!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1143000"/>
            <a:ext cx="619913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How do we know that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created the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universe?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facts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evidence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faith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feelings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62400" y="381000"/>
            <a:ext cx="36968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Hebrews 11:3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3800" y="3810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Athletes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48768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1-d  2-c  3-b  4-a</a:t>
            </a:r>
            <a:endParaRPr lang="en-US" sz="5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1371600"/>
            <a:ext cx="6248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Match the athlete with their sport: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rabicParenR"/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Kobe Bryant	a) Skating</a:t>
            </a:r>
          </a:p>
          <a:p>
            <a:pPr marL="742950" indent="-742950">
              <a:buAutoNum type="arabicParenR"/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Tiger Woods	b) Baseball</a:t>
            </a:r>
          </a:p>
          <a:p>
            <a:pPr marL="742950" indent="-742950">
              <a:buAutoNum type="arabicParenR"/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Babe Ruth		c) Golf</a:t>
            </a:r>
          </a:p>
          <a:p>
            <a:pPr marL="742950" indent="-742950">
              <a:buAutoNum type="arabicParenR"/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Peggy Fleming	d) Basketball</a:t>
            </a:r>
          </a:p>
          <a:p>
            <a:pPr marL="742950" indent="-742950">
              <a:buAutoNum type="arabicParenR"/>
            </a:pP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19400" y="1295400"/>
            <a:ext cx="6324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Bog Standard" pitchFamily="2" charset="0"/>
              </a:rPr>
              <a:t>BoggleIT</a:t>
            </a:r>
            <a:r>
              <a:rPr lang="en-US" sz="3200" dirty="0" smtClean="0">
                <a:solidFill>
                  <a:srgbClr val="FF0000"/>
                </a:solidFill>
                <a:latin typeface="Bog Standard" pitchFamily="2" charset="0"/>
              </a:rPr>
              <a:t>! 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Name as many sports teams as you can in one minute.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When I say “Go!” begin.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(any kind, anywhere, any name) 250 pts. for each team you have that no one else names.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7200" y="5562600"/>
            <a:ext cx="70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Your answers</a:t>
            </a:r>
            <a:endParaRPr lang="en-US" sz="2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3800" y="3810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Athletes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48006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06750" algn="l"/>
              </a:tabLst>
            </a:pPr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New York Yankees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1447800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team is this?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33800" y="5334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Athletes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5600" y="2133600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Bronx Bombers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95600" y="2743200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Pinstripes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95600" y="3352800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Most World Series Rings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95600" y="4038600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New York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5410200"/>
            <a:ext cx="441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  A  D  B</a:t>
            </a:r>
            <a:endParaRPr lang="en-US" sz="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743200" y="1600200"/>
            <a:ext cx="60198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Put in order of age: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oldest to youngest</a:t>
            </a:r>
          </a:p>
          <a:p>
            <a:endParaRPr lang="en-US" sz="9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Michael Jordan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Dwight Howard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Julius Irving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Kobe Bryant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81400" y="5334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Athletes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We now know that God made the heavens and the earth through an evolutionary process mentioned in the Bible as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“the six days of creation.”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9624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  <a:endParaRPr lang="en-US" sz="11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45791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1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</a:t>
            </a:r>
            <a:r>
              <a:rPr lang="en-US" sz="6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Article</a:t>
            </a:r>
            <a:endParaRPr lang="en-US" sz="6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The key figure mentioned in the First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Article is God, our _________  ________.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3581400"/>
            <a:ext cx="784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Heavenly Father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457200"/>
            <a:ext cx="49125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1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</a:t>
            </a:r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Article 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1" y="381000"/>
            <a:ext cx="6477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does it mean to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create?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Make something.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Make something from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nothing.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Make something from  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raw materials.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Make something out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of dust.</a:t>
            </a:r>
          </a:p>
          <a:p>
            <a:pPr marL="514350" indent="-514350">
              <a:buAutoNum type="alphaLcParenR"/>
            </a:pP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657600"/>
            <a:ext cx="1371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57400"/>
            <a:ext cx="6248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When I say, “I believe in God the Father,” I mean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that I am assured in my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 that God, who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is the Father of Jesus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Christ, is also my ______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Father…”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38862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heart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971800" y="5334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400" dirty="0" smtClean="0">
                <a:latin typeface="Boring Lesson" pitchFamily="2" charset="0"/>
              </a:rPr>
              <a:t>Q132</a:t>
            </a:r>
            <a:endParaRPr lang="en-US" sz="4400" dirty="0">
              <a:latin typeface="Boring Lesso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2800" y="4800600"/>
            <a:ext cx="167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true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533400"/>
            <a:ext cx="566373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is unique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about the creation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people?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They were created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 _____ _______ of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0400" y="3733800"/>
            <a:ext cx="510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in  the  image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48006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04800"/>
            <a:ext cx="59436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When Adam &amp; Eve were cast from the Garden of Eden they lost their lifestyle and: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Their pension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Jobs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Unique fellowship w/ God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Relationship w/ God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6576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791200"/>
            <a:ext cx="762000" cy="6858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457200"/>
            <a:ext cx="6096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natural inclination to sin comes from something called: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Original sin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Original selfishness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Original capability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Original culpability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Original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orneryosity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86200"/>
            <a:ext cx="1371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143000"/>
            <a:ext cx="647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Whose fault was it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that Adam sinned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the Garden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Eden?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38400" y="36576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Adam’s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295400"/>
            <a:ext cx="601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other species,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besides humans, are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made in God’s image?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2400" y="40386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None</a:t>
            </a:r>
            <a:endParaRPr lang="en-US" sz="40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549</Words>
  <Application>Microsoft Office PowerPoint</Application>
  <PresentationFormat>On-screen Show (4:3)</PresentationFormat>
  <Paragraphs>231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316</cp:revision>
  <dcterms:created xsi:type="dcterms:W3CDTF">2008-10-17T16:50:40Z</dcterms:created>
  <dcterms:modified xsi:type="dcterms:W3CDTF">2011-11-09T21:03:13Z</dcterms:modified>
</cp:coreProperties>
</file>