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9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07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26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257800"/>
            <a:ext cx="762000" cy="838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81400" y="381000"/>
            <a:ext cx="4818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5:15-21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5257800"/>
            <a:ext cx="373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26245" y="1295400"/>
            <a:ext cx="631775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Because we live under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God’s grace, we do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not need to worry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about how we live;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will always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forgive us.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3810000"/>
            <a:ext cx="6781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Yes or No?</a:t>
            </a:r>
          </a:p>
          <a:p>
            <a:pPr algn="r"/>
            <a:r>
              <a:rPr lang="en-US" sz="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Talk about it!</a:t>
            </a:r>
            <a:endParaRPr lang="en-US" sz="5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566853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Do you agree with this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passage of Scripture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that, “the days are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evil”?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05400"/>
            <a:ext cx="762000" cy="838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81400" y="381000"/>
            <a:ext cx="4818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5:15-21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410200"/>
            <a:ext cx="838200" cy="7620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redundanst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misbut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understand   submit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400" y="381000"/>
            <a:ext cx="4818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5:15-21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4038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will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257800"/>
            <a:ext cx="838200" cy="7620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905000"/>
            <a:ext cx="610776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Rather than live unwisely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a very wicked world,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our goal should be 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understand what the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Lord’s ______________ is.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400" y="381000"/>
            <a:ext cx="4818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5:15-21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Champions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419100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World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838200" cy="838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295400"/>
            <a:ext cx="6248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“tournament” used to decide who will be the champion of Major League Baseball is called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Bog Standard" pitchFamily="2" charset="0"/>
              </a:rPr>
              <a:t>The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_______________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71800" y="533400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Series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7912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990600"/>
            <a:ext cx="632460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is a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cooking championship?</a:t>
            </a:r>
          </a:p>
          <a:p>
            <a:endParaRPr lang="en-US" sz="9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Steely Cooker on HGTV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Primo Pasta Maker on DIY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Iron Chef on Food Channel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Chopped Wonder Contest USA Network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3429000"/>
            <a:ext cx="18288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Champions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48768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Kentucky Derby</a:t>
            </a:r>
            <a:endParaRPr lang="en-US" sz="13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96200" y="59436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43200" y="1219200"/>
            <a:ext cx="5562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What’s the name of the big horse race that takes place in Kentucky every year that is like the most important race in horse-racing?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Champions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4876800"/>
            <a:ext cx="914400" cy="9144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90800" y="838200"/>
            <a:ext cx="6553200" cy="577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Boggle this!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I say ‘GO!’ you have three minutes to write down the names of as many </a:t>
            </a:r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championships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as you can--ANY KIND! You have to convince your leader it’s legit. </a:t>
            </a:r>
            <a:r>
              <a:rPr lang="en-US" sz="2000" dirty="0" smtClean="0">
                <a:solidFill>
                  <a:schemeClr val="bg1"/>
                </a:solidFill>
                <a:latin typeface="Bog Standard" pitchFamily="2" charset="0"/>
              </a:rPr>
              <a:t>Share the lists; you score 1,000 pts. for each one YOU have that no one else has!!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52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Champions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9144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5720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2954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9530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304800"/>
            <a:ext cx="6096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This lesson teaches that,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basically, it’s okay not to belong to a church because God is everywhere and can be worshiped in many ways.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810000"/>
            <a:ext cx="6477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/>
                <a:latin typeface="Bog Standard" pitchFamily="2" charset="0"/>
              </a:rPr>
              <a:t>False</a:t>
            </a:r>
            <a:r>
              <a:rPr lang="en-US" sz="1000" dirty="0" smtClean="0">
                <a:solidFill>
                  <a:srgbClr val="FF6600"/>
                </a:solidFill>
                <a:effectLst/>
                <a:latin typeface="Bog Standard" pitchFamily="2" charset="0"/>
              </a:rPr>
              <a:t> </a:t>
            </a:r>
            <a:r>
              <a:rPr lang="en-US" sz="2800" dirty="0" smtClean="0">
                <a:solidFill>
                  <a:srgbClr val="FF6600"/>
                </a:solidFill>
                <a:effectLst/>
                <a:latin typeface="Bog Standard" pitchFamily="2" charset="0"/>
              </a:rPr>
              <a:t>even though it isn’t ‘required’ by God, it’s still a very good idea to be in a fellowship with believers.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181600"/>
            <a:ext cx="7620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37757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Church</a:t>
            </a:r>
            <a:endParaRPr lang="en-US" sz="6000" b="1" dirty="0">
              <a:solidFill>
                <a:srgbClr val="00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FF00"/>
                </a:solidFill>
              </a:rPr>
              <a:t>Do good congregations always consist of only those who have a living faith in Jesus Christ?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81400" y="44196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No</a:t>
            </a:r>
            <a:endParaRPr lang="en-US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90600" y="533400"/>
            <a:ext cx="37757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Church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990600"/>
            <a:ext cx="65532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Q252 deals with judging others. Who are we ‘at liberty to judge’?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No one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Everyone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Those outside the Church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Those inside the Church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4724400"/>
            <a:ext cx="1981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486400"/>
            <a:ext cx="762000" cy="7620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2286000"/>
            <a:ext cx="6553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“Church members should live in such a way that they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______________ God by a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______________ life…”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3429000"/>
            <a:ext cx="236220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honor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105400"/>
            <a:ext cx="838200" cy="838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7620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000" dirty="0" smtClean="0">
                <a:latin typeface="Boring Lesson" pitchFamily="2" charset="0"/>
              </a:rPr>
              <a:t>Q249</a:t>
            </a:r>
            <a:endParaRPr lang="en-US" sz="4000" dirty="0">
              <a:latin typeface="Boring Lesso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4343400"/>
            <a:ext cx="236220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holy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62000"/>
            <a:ext cx="6248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we discover that a fellow believer is sinning it should be our goal to: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judge them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punish them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make them pay then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forgive them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restore them to God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remove them from the</a:t>
            </a:r>
            <a:b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Church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5052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638800"/>
            <a:ext cx="762000" cy="7620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990600"/>
            <a:ext cx="5943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rock band, Petra, did a song reminding us to live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as ______________ &amp;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_____________.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this world.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9400" y="41910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aliens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2578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38600" y="3048000"/>
            <a:ext cx="335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strangers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228600"/>
            <a:ext cx="60960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terms should describe the ‘average’ Christian, according to Scripture:</a:t>
            </a:r>
          </a:p>
          <a:p>
            <a:endParaRPr lang="en-US" sz="1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Aliens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Weird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Strangers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Foreigners</a:t>
            </a:r>
          </a:p>
          <a:p>
            <a:pPr marL="742950" indent="-742950">
              <a:buAutoNum type="alphaLcParenR"/>
            </a:pP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5750004"/>
            <a:ext cx="3962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 &amp; C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45720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8674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228600"/>
            <a:ext cx="6477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much of our relationship with God is based on what we do for Him and for other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people? You know, to make sure we’re still in good standing w/ Him.</a:t>
            </a:r>
          </a:p>
          <a:p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50% for each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75/25%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0/0%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Other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3505200"/>
            <a:ext cx="1828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C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381000"/>
            <a:ext cx="6019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Judging others is absolutely forbidden by God’s grace. We have no business judging others because we ourselves are so weak. EVER!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5105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257800"/>
            <a:ext cx="762000" cy="7620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</TotalTime>
  <Words>655</Words>
  <Application>Microsoft Office PowerPoint</Application>
  <PresentationFormat>On-screen Show (4:3)</PresentationFormat>
  <Paragraphs>219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371</cp:revision>
  <dcterms:created xsi:type="dcterms:W3CDTF">2008-10-17T16:50:40Z</dcterms:created>
  <dcterms:modified xsi:type="dcterms:W3CDTF">2011-11-09T22:14:07Z</dcterms:modified>
</cp:coreProperties>
</file>