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9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84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15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76600" y="381000"/>
            <a:ext cx="4984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Philippians 4:12-14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7338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143000"/>
            <a:ext cx="617829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Paul said he knew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it was like to be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need and to have: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plenty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enough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too much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more than needed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enough to share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18288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everything</a:t>
            </a:r>
            <a:endParaRPr lang="en-US" sz="16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1524000"/>
            <a:ext cx="600196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Vs. 13: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 can do _______________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through him who gives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me strength.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4984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Philippians 4:12-14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totecnn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tcoev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473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content    covet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6600" y="381000"/>
            <a:ext cx="4984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Philippians 4:12-14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505200"/>
            <a:ext cx="2057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459613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Paul learned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secret of being: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satisfied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cared for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content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responsible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76600" y="381000"/>
            <a:ext cx="4984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Philippians 4:12-14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1524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Towers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51054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London</a:t>
            </a:r>
            <a:endParaRPr lang="en-US" sz="5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" y="5638800"/>
            <a:ext cx="838200" cy="7620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838200"/>
            <a:ext cx="64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tower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located near a bridge of the same name; the old bridge got moved from its home town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England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to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river in Arizona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,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USA, but the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tower is still the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Tower 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</a:t>
            </a: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__________.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24200" y="1295400"/>
            <a:ext cx="6019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Native American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folklore talks about this tower in Wyoming which saved a young woman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from a giant bear. Now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it’s called: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 Tower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52800" y="4419600"/>
            <a:ext cx="266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Devil’s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381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Towers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3810000"/>
            <a:ext cx="228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Eiffel</a:t>
            </a:r>
            <a:endParaRPr lang="en-US" sz="9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19400" y="2209800"/>
            <a:ext cx="5562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It’s a very famous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landmark in Paris, France: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__________ Tower</a:t>
            </a:r>
          </a:p>
          <a:p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1148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The Leaning Tower</a:t>
            </a:r>
          </a:p>
          <a:p>
            <a:pPr algn="ctr"/>
            <a:r>
              <a:rPr lang="en-US" sz="4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of Pisa</a:t>
            </a:r>
            <a:endParaRPr lang="en-US" sz="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43200" y="16002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tower in Italy wasn’t built at an angle, it just ended up that 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One of our goals, as Christians, is to help our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neighbor keep what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belongs to him or her.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6576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334000"/>
            <a:ext cx="58024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9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6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&amp; 10th C’s</a:t>
            </a:r>
            <a:endParaRPr lang="en-US" sz="6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There are two key “C” words in these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two commandments. You shall not ________;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and,  we should learn to be ___________.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58140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covet, content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" y="457200"/>
            <a:ext cx="55764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9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&amp; 10</a:t>
            </a:r>
            <a:r>
              <a:rPr lang="en-US" sz="60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6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C’s</a:t>
            </a:r>
            <a:endParaRPr lang="en-US" sz="60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381000"/>
            <a:ext cx="663772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“covet” means to: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want something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want something that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doesn’t belong to you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want something that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is good for you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want something to 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the degree that you’d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do something illegal or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sinful to get it.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3657600"/>
            <a:ext cx="1371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6248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Covetousness is a serious sin because of what results from it and because it shows a lack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of _____________ in God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give me what I need.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800" y="3886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trust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Q99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676400"/>
            <a:ext cx="60580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a good word,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from Q107, describing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opposite of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covetousness?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4191000"/>
            <a:ext cx="579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being content or contentment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is the key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figure in our lives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when it comes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providing for us?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Parents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Government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abilities/me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our Father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962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2514600"/>
            <a:ext cx="6146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Coveting can also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 defined 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sinfully ______________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something.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34290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desiring</a:t>
            </a:r>
            <a:endParaRPr lang="en-US" sz="5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is one very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good way to get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things we need?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(This is also something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provides for us).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7000" y="42672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work!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95400"/>
            <a:ext cx="601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Q103: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Remember that all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 have is provided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by: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35052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40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530</Words>
  <Application>Microsoft Office PowerPoint</Application>
  <PresentationFormat>On-screen Show (4:3)</PresentationFormat>
  <Paragraphs>218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306</cp:revision>
  <dcterms:created xsi:type="dcterms:W3CDTF">2008-10-17T16:50:40Z</dcterms:created>
  <dcterms:modified xsi:type="dcterms:W3CDTF">2011-11-09T20:34:31Z</dcterms:modified>
</cp:coreProperties>
</file>